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2.xml" ContentType="application/vnd.openxmlformats-officedocument.drawingml.chart+xml"/>
  <Override PartName="/ppt/notesSlides/notesSlide15.xml" ContentType="application/vnd.openxmlformats-officedocument.presentationml.notesSlide+xml"/>
  <Override PartName="/ppt/charts/chart3.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31"/>
  </p:notesMasterIdLst>
  <p:handoutMasterIdLst>
    <p:handoutMasterId r:id="rId32"/>
  </p:handoutMasterIdLst>
  <p:sldIdLst>
    <p:sldId id="256" r:id="rId6"/>
    <p:sldId id="348" r:id="rId7"/>
    <p:sldId id="322" r:id="rId8"/>
    <p:sldId id="314" r:id="rId9"/>
    <p:sldId id="341" r:id="rId10"/>
    <p:sldId id="367" r:id="rId11"/>
    <p:sldId id="362" r:id="rId12"/>
    <p:sldId id="349" r:id="rId13"/>
    <p:sldId id="350" r:id="rId14"/>
    <p:sldId id="351" r:id="rId15"/>
    <p:sldId id="352" r:id="rId16"/>
    <p:sldId id="355" r:id="rId17"/>
    <p:sldId id="363" r:id="rId18"/>
    <p:sldId id="359" r:id="rId19"/>
    <p:sldId id="360" r:id="rId20"/>
    <p:sldId id="364" r:id="rId21"/>
    <p:sldId id="365" r:id="rId22"/>
    <p:sldId id="265" r:id="rId23"/>
    <p:sldId id="267" r:id="rId24"/>
    <p:sldId id="324" r:id="rId25"/>
    <p:sldId id="369" r:id="rId26"/>
    <p:sldId id="307" r:id="rId27"/>
    <p:sldId id="331" r:id="rId28"/>
    <p:sldId id="368" r:id="rId29"/>
    <p:sldId id="356" r:id="rId30"/>
  </p:sldIdLst>
  <p:sldSz cx="9144000" cy="6858000" type="screen4x3"/>
  <p:notesSz cx="6858000" cy="1905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816">
          <p15:clr>
            <a:srgbClr val="A4A3A4"/>
          </p15:clr>
        </p15:guide>
        <p15:guide id="3" orient="horz" pos="96">
          <p15:clr>
            <a:srgbClr val="A4A3A4"/>
          </p15:clr>
        </p15:guide>
        <p15:guide id="4" orient="horz" pos="912">
          <p15:clr>
            <a:srgbClr val="A4A3A4"/>
          </p15:clr>
        </p15:guide>
        <p15:guide id="5" orient="horz" pos="3888">
          <p15:clr>
            <a:srgbClr val="A4A3A4"/>
          </p15:clr>
        </p15:guide>
        <p15:guide id="6" orient="horz" pos="1413">
          <p15:clr>
            <a:srgbClr val="A4A3A4"/>
          </p15:clr>
        </p15:guide>
        <p15:guide id="7" pos="2880">
          <p15:clr>
            <a:srgbClr val="A4A3A4"/>
          </p15:clr>
        </p15:guide>
        <p15:guide id="8" pos="240">
          <p15:clr>
            <a:srgbClr val="A4A3A4"/>
          </p15:clr>
        </p15:guide>
        <p15:guide id="9" pos="5520">
          <p15:clr>
            <a:srgbClr val="A4A3A4"/>
          </p15:clr>
        </p15:guide>
      </p15:sldGuideLst>
    </p:ext>
    <p:ext uri="{2D200454-40CA-4A62-9FC3-DE9A4176ACB9}">
      <p15:notesGuideLst xmlns:p15="http://schemas.microsoft.com/office/powerpoint/2012/main">
        <p15:guide id="1" orient="horz" pos="2892" userDrawn="1">
          <p15:clr>
            <a:srgbClr val="A4A3A4"/>
          </p15:clr>
        </p15:guide>
        <p15:guide id="2" pos="217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64253" autoAdjust="0"/>
  </p:normalViewPr>
  <p:slideViewPr>
    <p:cSldViewPr snapToGrid="0">
      <p:cViewPr varScale="1">
        <p:scale>
          <a:sx n="32" d="100"/>
          <a:sy n="32" d="100"/>
        </p:scale>
        <p:origin x="2260" y="256"/>
      </p:cViewPr>
      <p:guideLst>
        <p:guide orient="horz" pos="2160"/>
        <p:guide orient="horz" pos="816"/>
        <p:guide orient="horz" pos="96"/>
        <p:guide orient="horz" pos="912"/>
        <p:guide orient="horz" pos="3888"/>
        <p:guide orient="horz" pos="1413"/>
        <p:guide pos="2880"/>
        <p:guide pos="240"/>
        <p:guide pos="5520"/>
      </p:guideLst>
    </p:cSldViewPr>
  </p:slideViewPr>
  <p:notesTextViewPr>
    <p:cViewPr>
      <p:scale>
        <a:sx n="1" d="1"/>
        <a:sy n="1" d="1"/>
      </p:scale>
      <p:origin x="0" y="0"/>
    </p:cViewPr>
  </p:notesTextViewPr>
  <p:notesViewPr>
    <p:cSldViewPr snapToGrid="0">
      <p:cViewPr>
        <p:scale>
          <a:sx n="1" d="2"/>
          <a:sy n="1" d="2"/>
        </p:scale>
        <p:origin x="0" y="0"/>
      </p:cViewPr>
      <p:guideLst>
        <p:guide orient="horz" pos="2892"/>
        <p:guide pos="217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188067837674"/>
          <c:y val="5.5127406999431403E-2"/>
          <c:w val="0.87122339827585604"/>
          <c:h val="0.83021112927207497"/>
        </c:manualLayout>
      </c:layout>
      <c:lineChart>
        <c:grouping val="standard"/>
        <c:varyColors val="0"/>
        <c:ser>
          <c:idx val="0"/>
          <c:order val="0"/>
          <c:tx>
            <c:strRef>
              <c:f>Sheet1!$B$1</c:f>
              <c:strCache>
                <c:ptCount val="1"/>
                <c:pt idx="0">
                  <c:v>Column2</c:v>
                </c:pt>
              </c:strCache>
            </c:strRef>
          </c:tx>
          <c:marker>
            <c:symbol val="none"/>
          </c:marker>
          <c:cat>
            <c:numRef>
              <c:f>Sheet1!$A$2:$A$23</c:f>
              <c:numCache>
                <c:formatCode>General</c:formatCode>
                <c:ptCount val="22"/>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numCache>
            </c:numRef>
          </c:cat>
          <c:val>
            <c:numRef>
              <c:f>Sheet1!$B$2:$B$23</c:f>
              <c:numCache>
                <c:formatCode>#,##0</c:formatCode>
                <c:ptCount val="22"/>
                <c:pt idx="0">
                  <c:v>47244</c:v>
                </c:pt>
                <c:pt idx="1">
                  <c:v>55764</c:v>
                </c:pt>
                <c:pt idx="2">
                  <c:v>70090</c:v>
                </c:pt>
                <c:pt idx="3">
                  <c:v>83075</c:v>
                </c:pt>
                <c:pt idx="4">
                  <c:v>101198</c:v>
                </c:pt>
                <c:pt idx="5">
                  <c:v>90971</c:v>
                </c:pt>
                <c:pt idx="6">
                  <c:v>118048</c:v>
                </c:pt>
                <c:pt idx="7">
                  <c:v>111158</c:v>
                </c:pt>
                <c:pt idx="8">
                  <c:v>116650</c:v>
                </c:pt>
                <c:pt idx="9">
                  <c:v>140054</c:v>
                </c:pt>
                <c:pt idx="10">
                  <c:v>173716</c:v>
                </c:pt>
                <c:pt idx="11">
                  <c:v>199834</c:v>
                </c:pt>
                <c:pt idx="12">
                  <c:v>200238</c:v>
                </c:pt>
                <c:pt idx="13">
                  <c:v>209945</c:v>
                </c:pt>
                <c:pt idx="14">
                  <c:v>219642</c:v>
                </c:pt>
                <c:pt idx="15">
                  <c:v>212129</c:v>
                </c:pt>
                <c:pt idx="16" formatCode="General">
                  <c:v>210378</c:v>
                </c:pt>
                <c:pt idx="17" formatCode="General">
                  <c:v>224051</c:v>
                </c:pt>
                <c:pt idx="18" formatCode="General">
                  <c:v>244881</c:v>
                </c:pt>
                <c:pt idx="19" formatCode="General">
                  <c:v>270152</c:v>
                </c:pt>
                <c:pt idx="20" formatCode="General">
                  <c:v>354793</c:v>
                </c:pt>
              </c:numCache>
            </c:numRef>
          </c:val>
          <c:smooth val="0"/>
          <c:extLst>
            <c:ext xmlns:c16="http://schemas.microsoft.com/office/drawing/2014/chart" uri="{C3380CC4-5D6E-409C-BE32-E72D297353CC}">
              <c16:uniqueId val="{00000000-0E67-4450-8147-11973C0B2CF3}"/>
            </c:ext>
          </c:extLst>
        </c:ser>
        <c:dLbls>
          <c:showLegendKey val="0"/>
          <c:showVal val="0"/>
          <c:showCatName val="0"/>
          <c:showSerName val="0"/>
          <c:showPercent val="0"/>
          <c:showBubbleSize val="0"/>
        </c:dLbls>
        <c:smooth val="0"/>
        <c:axId val="434876256"/>
        <c:axId val="434876648"/>
      </c:lineChart>
      <c:catAx>
        <c:axId val="434876256"/>
        <c:scaling>
          <c:orientation val="minMax"/>
        </c:scaling>
        <c:delete val="0"/>
        <c:axPos val="b"/>
        <c:numFmt formatCode="General" sourceLinked="1"/>
        <c:majorTickMark val="out"/>
        <c:minorTickMark val="none"/>
        <c:tickLblPos val="nextTo"/>
        <c:crossAx val="434876648"/>
        <c:crosses val="autoZero"/>
        <c:auto val="1"/>
        <c:lblAlgn val="ctr"/>
        <c:lblOffset val="100"/>
        <c:tickLblSkip val="2"/>
        <c:tickMarkSkip val="2"/>
        <c:noMultiLvlLbl val="0"/>
      </c:catAx>
      <c:valAx>
        <c:axId val="434876648"/>
        <c:scaling>
          <c:orientation val="minMax"/>
          <c:min val="0"/>
        </c:scaling>
        <c:delete val="0"/>
        <c:axPos val="l"/>
        <c:numFmt formatCode="#,##0" sourceLinked="1"/>
        <c:majorTickMark val="out"/>
        <c:minorTickMark val="none"/>
        <c:tickLblPos val="nextTo"/>
        <c:crossAx val="43487625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0"/>
    </mc:Choice>
    <mc:Fallback>
      <c:style val="20"/>
    </mc:Fallback>
  </mc:AlternateContent>
  <c:chart>
    <c:autoTitleDeleted val="1"/>
    <c:plotArea>
      <c:layout/>
      <c:barChart>
        <c:barDir val="bar"/>
        <c:grouping val="clustered"/>
        <c:varyColors val="0"/>
        <c:ser>
          <c:idx val="0"/>
          <c:order val="0"/>
          <c:tx>
            <c:strRef>
              <c:f>Sheet1!$B$1</c:f>
              <c:strCache>
                <c:ptCount val="1"/>
                <c:pt idx="0">
                  <c:v>Series 1</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Not Applicable</c:v>
                </c:pt>
                <c:pt idx="1">
                  <c:v>Other</c:v>
                </c:pt>
                <c:pt idx="2">
                  <c:v>FX/Currency</c:v>
                </c:pt>
                <c:pt idx="3">
                  <c:v>Venture Capital</c:v>
                </c:pt>
                <c:pt idx="4">
                  <c:v>Structured Products</c:v>
                </c:pt>
                <c:pt idx="5">
                  <c:v>Hedge Funds</c:v>
                </c:pt>
                <c:pt idx="6">
                  <c:v>Derivatives</c:v>
                </c:pt>
                <c:pt idx="7">
                  <c:v>Generalist</c:v>
                </c:pt>
                <c:pt idx="8">
                  <c:v>Real Estate</c:v>
                </c:pt>
                <c:pt idx="9">
                  <c:v>Private Equity</c:v>
                </c:pt>
                <c:pt idx="10">
                  <c:v>Fixed Income</c:v>
                </c:pt>
                <c:pt idx="11">
                  <c:v>Equities</c:v>
                </c:pt>
              </c:strCache>
            </c:strRef>
          </c:cat>
          <c:val>
            <c:numRef>
              <c:f>Sheet1!$B$2:$B$13</c:f>
              <c:numCache>
                <c:formatCode>0%</c:formatCode>
                <c:ptCount val="12"/>
                <c:pt idx="0">
                  <c:v>0.18</c:v>
                </c:pt>
                <c:pt idx="1">
                  <c:v>0.08</c:v>
                </c:pt>
                <c:pt idx="2">
                  <c:v>0.01</c:v>
                </c:pt>
                <c:pt idx="3">
                  <c:v>0.01</c:v>
                </c:pt>
                <c:pt idx="4">
                  <c:v>0.02</c:v>
                </c:pt>
                <c:pt idx="5">
                  <c:v>0.03</c:v>
                </c:pt>
                <c:pt idx="6">
                  <c:v>0.03</c:v>
                </c:pt>
                <c:pt idx="7">
                  <c:v>0.04</c:v>
                </c:pt>
                <c:pt idx="8">
                  <c:v>0.04</c:v>
                </c:pt>
                <c:pt idx="9">
                  <c:v>7.0000000000000007E-2</c:v>
                </c:pt>
                <c:pt idx="10">
                  <c:v>0.18</c:v>
                </c:pt>
                <c:pt idx="11">
                  <c:v>0.3</c:v>
                </c:pt>
              </c:numCache>
            </c:numRef>
          </c:val>
          <c:extLst>
            <c:ext xmlns:c16="http://schemas.microsoft.com/office/drawing/2014/chart" uri="{C3380CC4-5D6E-409C-BE32-E72D297353CC}">
              <c16:uniqueId val="{00000000-7C9C-4D41-855E-46E8AC776157}"/>
            </c:ext>
          </c:extLst>
        </c:ser>
        <c:dLbls>
          <c:dLblPos val="outEnd"/>
          <c:showLegendKey val="0"/>
          <c:showVal val="1"/>
          <c:showCatName val="0"/>
          <c:showSerName val="0"/>
          <c:showPercent val="0"/>
          <c:showBubbleSize val="0"/>
        </c:dLbls>
        <c:gapWidth val="150"/>
        <c:axId val="282365952"/>
        <c:axId val="282367488"/>
      </c:barChart>
      <c:catAx>
        <c:axId val="282365952"/>
        <c:scaling>
          <c:orientation val="minMax"/>
        </c:scaling>
        <c:delete val="0"/>
        <c:axPos val="l"/>
        <c:numFmt formatCode="General" sourceLinked="0"/>
        <c:majorTickMark val="none"/>
        <c:minorTickMark val="none"/>
        <c:tickLblPos val="nextTo"/>
        <c:txPr>
          <a:bodyPr/>
          <a:lstStyle/>
          <a:p>
            <a:pPr>
              <a:defRPr sz="1650" baseline="0"/>
            </a:pPr>
            <a:endParaRPr lang="en-US"/>
          </a:p>
        </c:txPr>
        <c:crossAx val="282367488"/>
        <c:crosses val="autoZero"/>
        <c:auto val="1"/>
        <c:lblAlgn val="ctr"/>
        <c:lblOffset val="100"/>
        <c:noMultiLvlLbl val="0"/>
      </c:catAx>
      <c:valAx>
        <c:axId val="282367488"/>
        <c:scaling>
          <c:orientation val="minMax"/>
        </c:scaling>
        <c:delete val="1"/>
        <c:axPos val="b"/>
        <c:numFmt formatCode="0%" sourceLinked="1"/>
        <c:majorTickMark val="out"/>
        <c:minorTickMark val="none"/>
        <c:tickLblPos val="nextTo"/>
        <c:crossAx val="28236595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0"/>
    </mc:Choice>
    <mc:Fallback>
      <c:style val="20"/>
    </mc:Fallback>
  </mc:AlternateContent>
  <c:chart>
    <c:autoTitleDeleted val="1"/>
    <c:plotArea>
      <c:layout>
        <c:manualLayout>
          <c:layoutTarget val="inner"/>
          <c:xMode val="edge"/>
          <c:yMode val="edge"/>
          <c:x val="0.31413054985773836"/>
          <c:y val="3.2163742690058478E-2"/>
          <c:w val="0.65505712521228965"/>
          <c:h val="0.93567251461988299"/>
        </c:manualLayout>
      </c:layout>
      <c:barChart>
        <c:barDir val="bar"/>
        <c:grouping val="clustered"/>
        <c:varyColors val="0"/>
        <c:ser>
          <c:idx val="0"/>
          <c:order val="0"/>
          <c:tx>
            <c:strRef>
              <c:f>Sheet1!$B$1</c:f>
              <c:strCache>
                <c:ptCount val="1"/>
                <c:pt idx="0">
                  <c:v>Series 1</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Sheet1!$A$2:$A$18</c:f>
              <c:strCache>
                <c:ptCount val="17"/>
                <c:pt idx="0">
                  <c:v>Other </c:v>
                </c:pt>
                <c:pt idx="1">
                  <c:v>Information Technology</c:v>
                </c:pt>
                <c:pt idx="2">
                  <c:v>Professor</c:v>
                </c:pt>
                <c:pt idx="3">
                  <c:v>Credit Analyst</c:v>
                </c:pt>
                <c:pt idx="4">
                  <c:v>Accountant/Auditor</c:v>
                </c:pt>
                <c:pt idx="5">
                  <c:v>Manager of Managers</c:v>
                </c:pt>
                <c:pt idx="6">
                  <c:v>Strategist</c:v>
                </c:pt>
                <c:pt idx="7">
                  <c:v>Trader</c:v>
                </c:pt>
                <c:pt idx="8">
                  <c:v>Investment Banking Analyst</c:v>
                </c:pt>
                <c:pt idx="9">
                  <c:v>Relationship Manager</c:v>
                </c:pt>
                <c:pt idx="10">
                  <c:v>Financial Advisor</c:v>
                </c:pt>
                <c:pt idx="11">
                  <c:v>Corporate Financial Analyst</c:v>
                </c:pt>
                <c:pt idx="12">
                  <c:v>Risk Manager</c:v>
                </c:pt>
                <c:pt idx="13">
                  <c:v>Consultant</c:v>
                </c:pt>
                <c:pt idx="14">
                  <c:v>Chief-Level Executive</c:v>
                </c:pt>
                <c:pt idx="15">
                  <c:v>Research Analyst</c:v>
                </c:pt>
                <c:pt idx="16">
                  <c:v>Portfolio Manager</c:v>
                </c:pt>
              </c:strCache>
            </c:strRef>
          </c:cat>
          <c:val>
            <c:numRef>
              <c:f>Sheet1!$B$2:$B$18</c:f>
              <c:numCache>
                <c:formatCode>0%</c:formatCode>
                <c:ptCount val="17"/>
                <c:pt idx="0">
                  <c:v>0.11</c:v>
                </c:pt>
                <c:pt idx="1">
                  <c:v>0.01</c:v>
                </c:pt>
                <c:pt idx="2">
                  <c:v>0.01</c:v>
                </c:pt>
                <c:pt idx="3">
                  <c:v>0.02</c:v>
                </c:pt>
                <c:pt idx="4">
                  <c:v>0.03</c:v>
                </c:pt>
                <c:pt idx="5">
                  <c:v>0.03</c:v>
                </c:pt>
                <c:pt idx="6">
                  <c:v>0.03</c:v>
                </c:pt>
                <c:pt idx="7">
                  <c:v>0.03</c:v>
                </c:pt>
                <c:pt idx="8">
                  <c:v>0.03</c:v>
                </c:pt>
                <c:pt idx="9">
                  <c:v>0.03</c:v>
                </c:pt>
                <c:pt idx="10">
                  <c:v>0.05</c:v>
                </c:pt>
                <c:pt idx="11">
                  <c:v>0.05</c:v>
                </c:pt>
                <c:pt idx="12">
                  <c:v>0.05</c:v>
                </c:pt>
                <c:pt idx="13">
                  <c:v>0.06</c:v>
                </c:pt>
                <c:pt idx="14">
                  <c:v>0.1</c:v>
                </c:pt>
                <c:pt idx="15">
                  <c:v>0.16</c:v>
                </c:pt>
                <c:pt idx="16">
                  <c:v>0.2</c:v>
                </c:pt>
              </c:numCache>
            </c:numRef>
          </c:val>
          <c:extLst>
            <c:ext xmlns:c16="http://schemas.microsoft.com/office/drawing/2014/chart" uri="{C3380CC4-5D6E-409C-BE32-E72D297353CC}">
              <c16:uniqueId val="{00000000-9EC6-48D5-98E6-56638DCB4FF3}"/>
            </c:ext>
          </c:extLst>
        </c:ser>
        <c:dLbls>
          <c:dLblPos val="outEnd"/>
          <c:showLegendKey val="0"/>
          <c:showVal val="1"/>
          <c:showCatName val="0"/>
          <c:showSerName val="0"/>
          <c:showPercent val="0"/>
          <c:showBubbleSize val="0"/>
        </c:dLbls>
        <c:gapWidth val="150"/>
        <c:axId val="284510080"/>
        <c:axId val="284511616"/>
      </c:barChart>
      <c:catAx>
        <c:axId val="284510080"/>
        <c:scaling>
          <c:orientation val="minMax"/>
        </c:scaling>
        <c:delete val="0"/>
        <c:axPos val="l"/>
        <c:numFmt formatCode="General" sourceLinked="0"/>
        <c:majorTickMark val="out"/>
        <c:minorTickMark val="none"/>
        <c:tickLblPos val="nextTo"/>
        <c:txPr>
          <a:bodyPr/>
          <a:lstStyle/>
          <a:p>
            <a:pPr>
              <a:defRPr sz="1650" baseline="0"/>
            </a:pPr>
            <a:endParaRPr lang="en-US"/>
          </a:p>
        </c:txPr>
        <c:crossAx val="284511616"/>
        <c:crosses val="autoZero"/>
        <c:auto val="1"/>
        <c:lblAlgn val="ctr"/>
        <c:lblOffset val="100"/>
        <c:noMultiLvlLbl val="0"/>
      </c:catAx>
      <c:valAx>
        <c:axId val="284511616"/>
        <c:scaling>
          <c:orientation val="minMax"/>
        </c:scaling>
        <c:delete val="1"/>
        <c:axPos val="b"/>
        <c:numFmt formatCode="0%" sourceLinked="1"/>
        <c:majorTickMark val="out"/>
        <c:minorTickMark val="none"/>
        <c:tickLblPos val="nextTo"/>
        <c:crossAx val="28451008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CF74BC-7395-9F4B-90F6-A8D6780D53FF}" type="doc">
      <dgm:prSet loTypeId="urn:microsoft.com/office/officeart/2005/8/layout/equation1" loCatId="" qsTypeId="urn:microsoft.com/office/officeart/2005/8/quickstyle/simple4" qsCatId="simple" csTypeId="urn:microsoft.com/office/officeart/2005/8/colors/accent2_2" csCatId="accent2" phldr="1"/>
      <dgm:spPr/>
    </dgm:pt>
    <dgm:pt modelId="{F5A41035-455B-C948-99D5-81649CC66EF3}">
      <dgm:prSet phldrT="[Text]" custT="1"/>
      <dgm:spPr/>
      <dgm:t>
        <a:bodyPr/>
        <a:lstStyle/>
        <a:p>
          <a:r>
            <a:rPr lang="en-US" sz="1800"/>
            <a:t>Bachelor’s degree or in final year of bachelor’s</a:t>
          </a:r>
        </a:p>
      </dgm:t>
    </dgm:pt>
    <dgm:pt modelId="{570FD0C6-61ED-8C4A-AABD-249396B2F2EA}" type="parTrans" cxnId="{68C53C5A-D40D-0A42-880D-7B7B02CF5C07}">
      <dgm:prSet/>
      <dgm:spPr/>
      <dgm:t>
        <a:bodyPr/>
        <a:lstStyle/>
        <a:p>
          <a:endParaRPr lang="en-US"/>
        </a:p>
      </dgm:t>
    </dgm:pt>
    <dgm:pt modelId="{A7494AB0-1E04-6A48-8BFE-22FAD1BC156F}" type="sibTrans" cxnId="{68C53C5A-D40D-0A42-880D-7B7B02CF5C07}">
      <dgm:prSet/>
      <dgm:spPr/>
      <dgm:t>
        <a:bodyPr/>
        <a:lstStyle/>
        <a:p>
          <a:endParaRPr lang="en-US"/>
        </a:p>
      </dgm:t>
    </dgm:pt>
    <dgm:pt modelId="{C78C9339-DC5E-6A4C-BED2-DD6CAC30566C}">
      <dgm:prSet phldrT="[Text]" custT="1"/>
      <dgm:spPr/>
      <dgm:t>
        <a:bodyPr/>
        <a:lstStyle/>
        <a:p>
          <a:r>
            <a:rPr lang="en-US" sz="1800"/>
            <a:t>Level I, II, III Exams</a:t>
          </a:r>
        </a:p>
      </dgm:t>
    </dgm:pt>
    <dgm:pt modelId="{2212AE79-65A8-9D4D-B2C7-2E258885CC7F}" type="parTrans" cxnId="{90DEEFD7-716D-8C49-BF9C-E943262AED3F}">
      <dgm:prSet/>
      <dgm:spPr/>
      <dgm:t>
        <a:bodyPr/>
        <a:lstStyle/>
        <a:p>
          <a:endParaRPr lang="en-US"/>
        </a:p>
      </dgm:t>
    </dgm:pt>
    <dgm:pt modelId="{139FCF90-69FC-F442-A46C-706E3BAF964B}" type="sibTrans" cxnId="{90DEEFD7-716D-8C49-BF9C-E943262AED3F}">
      <dgm:prSet/>
      <dgm:spPr/>
      <dgm:t>
        <a:bodyPr/>
        <a:lstStyle/>
        <a:p>
          <a:endParaRPr lang="en-US"/>
        </a:p>
      </dgm:t>
    </dgm:pt>
    <dgm:pt modelId="{0F891262-04C2-6D4A-8801-9F9B62A20929}">
      <dgm:prSet phldrT="[Text]" custT="1"/>
      <dgm:spPr>
        <a:solidFill>
          <a:srgbClr val="000090"/>
        </a:solidFill>
      </dgm:spPr>
      <dgm:t>
        <a:bodyPr/>
        <a:lstStyle/>
        <a:p>
          <a:r>
            <a:rPr lang="en-US" sz="2000"/>
            <a:t>CFA Charter</a:t>
          </a:r>
        </a:p>
      </dgm:t>
    </dgm:pt>
    <dgm:pt modelId="{86BFF222-D3A9-E648-A939-455AD49D9F47}" type="parTrans" cxnId="{AFD46DE0-CCDC-FC42-A602-057CE9ECF41C}">
      <dgm:prSet/>
      <dgm:spPr/>
      <dgm:t>
        <a:bodyPr/>
        <a:lstStyle/>
        <a:p>
          <a:endParaRPr lang="en-US"/>
        </a:p>
      </dgm:t>
    </dgm:pt>
    <dgm:pt modelId="{F794ACC6-08CF-2E4D-A4A8-3404572DC47C}" type="sibTrans" cxnId="{AFD46DE0-CCDC-FC42-A602-057CE9ECF41C}">
      <dgm:prSet/>
      <dgm:spPr/>
      <dgm:t>
        <a:bodyPr/>
        <a:lstStyle/>
        <a:p>
          <a:endParaRPr lang="en-US"/>
        </a:p>
      </dgm:t>
    </dgm:pt>
    <dgm:pt modelId="{72BEB713-DA5F-0C43-81EC-464F0CE2DCCD}">
      <dgm:prSet custT="1"/>
      <dgm:spPr/>
      <dgm:t>
        <a:bodyPr/>
        <a:lstStyle/>
        <a:p>
          <a:r>
            <a:rPr lang="en-US" sz="1800"/>
            <a:t>4 years work experience</a:t>
          </a:r>
        </a:p>
      </dgm:t>
    </dgm:pt>
    <dgm:pt modelId="{12316F00-547A-3D4E-80EB-8EC50B417912}" type="parTrans" cxnId="{94AE4C6D-D72A-6F45-BA67-6AE56309C389}">
      <dgm:prSet/>
      <dgm:spPr/>
      <dgm:t>
        <a:bodyPr/>
        <a:lstStyle/>
        <a:p>
          <a:endParaRPr lang="en-US"/>
        </a:p>
      </dgm:t>
    </dgm:pt>
    <dgm:pt modelId="{65E58511-E69A-2042-98BB-89D946CCA223}" type="sibTrans" cxnId="{94AE4C6D-D72A-6F45-BA67-6AE56309C389}">
      <dgm:prSet/>
      <dgm:spPr/>
      <dgm:t>
        <a:bodyPr/>
        <a:lstStyle/>
        <a:p>
          <a:endParaRPr lang="en-US"/>
        </a:p>
      </dgm:t>
    </dgm:pt>
    <dgm:pt modelId="{4B55E304-C91B-0C46-A785-C33CCC185A46}" type="pres">
      <dgm:prSet presAssocID="{41CF74BC-7395-9F4B-90F6-A8D6780D53FF}" presName="linearFlow" presStyleCnt="0">
        <dgm:presLayoutVars>
          <dgm:dir/>
          <dgm:resizeHandles val="exact"/>
        </dgm:presLayoutVars>
      </dgm:prSet>
      <dgm:spPr/>
    </dgm:pt>
    <dgm:pt modelId="{F59D0322-62C8-B346-9C2E-32D5CD00FECB}" type="pres">
      <dgm:prSet presAssocID="{F5A41035-455B-C948-99D5-81649CC66EF3}" presName="node" presStyleLbl="node1" presStyleIdx="0" presStyleCnt="4" custScaleX="333578" custScaleY="333578">
        <dgm:presLayoutVars>
          <dgm:bulletEnabled val="1"/>
        </dgm:presLayoutVars>
      </dgm:prSet>
      <dgm:spPr/>
    </dgm:pt>
    <dgm:pt modelId="{D1C3527A-5658-6440-94DD-BFD7CAED2931}" type="pres">
      <dgm:prSet presAssocID="{A7494AB0-1E04-6A48-8BFE-22FAD1BC156F}" presName="spacerL" presStyleCnt="0"/>
      <dgm:spPr/>
    </dgm:pt>
    <dgm:pt modelId="{8606DA9D-A5B1-FD4B-B987-68962DC7D48B}" type="pres">
      <dgm:prSet presAssocID="{A7494AB0-1E04-6A48-8BFE-22FAD1BC156F}" presName="sibTrans" presStyleLbl="sibTrans2D1" presStyleIdx="0" presStyleCnt="3"/>
      <dgm:spPr/>
    </dgm:pt>
    <dgm:pt modelId="{8EBB1FA5-17C3-A64B-B18B-425B0796776C}" type="pres">
      <dgm:prSet presAssocID="{A7494AB0-1E04-6A48-8BFE-22FAD1BC156F}" presName="spacerR" presStyleCnt="0"/>
      <dgm:spPr/>
    </dgm:pt>
    <dgm:pt modelId="{307F02C6-4192-BD40-8256-1798C65BB1A4}" type="pres">
      <dgm:prSet presAssocID="{C78C9339-DC5E-6A4C-BED2-DD6CAC30566C}" presName="node" presStyleLbl="node1" presStyleIdx="1" presStyleCnt="4" custScaleX="333578" custScaleY="333578">
        <dgm:presLayoutVars>
          <dgm:bulletEnabled val="1"/>
        </dgm:presLayoutVars>
      </dgm:prSet>
      <dgm:spPr/>
    </dgm:pt>
    <dgm:pt modelId="{B2DF32C0-8B60-D849-8052-EF3B2292EF6F}" type="pres">
      <dgm:prSet presAssocID="{139FCF90-69FC-F442-A46C-706E3BAF964B}" presName="spacerL" presStyleCnt="0"/>
      <dgm:spPr/>
    </dgm:pt>
    <dgm:pt modelId="{233631E4-1779-544B-93F1-0FD24BBB7C75}" type="pres">
      <dgm:prSet presAssocID="{139FCF90-69FC-F442-A46C-706E3BAF964B}" presName="sibTrans" presStyleLbl="sibTrans2D1" presStyleIdx="1" presStyleCnt="3"/>
      <dgm:spPr/>
    </dgm:pt>
    <dgm:pt modelId="{3946A754-942A-564D-A456-05CB1710B930}" type="pres">
      <dgm:prSet presAssocID="{139FCF90-69FC-F442-A46C-706E3BAF964B}" presName="spacerR" presStyleCnt="0"/>
      <dgm:spPr/>
    </dgm:pt>
    <dgm:pt modelId="{B23F8AD2-3519-A94D-84A8-008AF2A8A3AB}" type="pres">
      <dgm:prSet presAssocID="{72BEB713-DA5F-0C43-81EC-464F0CE2DCCD}" presName="node" presStyleLbl="node1" presStyleIdx="2" presStyleCnt="4" custScaleX="333578" custScaleY="333578">
        <dgm:presLayoutVars>
          <dgm:bulletEnabled val="1"/>
        </dgm:presLayoutVars>
      </dgm:prSet>
      <dgm:spPr/>
    </dgm:pt>
    <dgm:pt modelId="{91F71972-15A2-0540-A802-BE9BEC46C234}" type="pres">
      <dgm:prSet presAssocID="{65E58511-E69A-2042-98BB-89D946CCA223}" presName="spacerL" presStyleCnt="0"/>
      <dgm:spPr/>
    </dgm:pt>
    <dgm:pt modelId="{30BF6765-1E64-644C-838A-1A05558A1253}" type="pres">
      <dgm:prSet presAssocID="{65E58511-E69A-2042-98BB-89D946CCA223}" presName="sibTrans" presStyleLbl="sibTrans2D1" presStyleIdx="2" presStyleCnt="3"/>
      <dgm:spPr/>
    </dgm:pt>
    <dgm:pt modelId="{5A77CC66-1D07-F84B-8CE2-85EBDDCE9664}" type="pres">
      <dgm:prSet presAssocID="{65E58511-E69A-2042-98BB-89D946CCA223}" presName="spacerR" presStyleCnt="0"/>
      <dgm:spPr/>
    </dgm:pt>
    <dgm:pt modelId="{F9308A6F-012D-2C48-91D3-CD1F9A03BE94}" type="pres">
      <dgm:prSet presAssocID="{0F891262-04C2-6D4A-8801-9F9B62A20929}" presName="node" presStyleLbl="node1" presStyleIdx="3" presStyleCnt="4" custScaleX="333578" custScaleY="333578">
        <dgm:presLayoutVars>
          <dgm:bulletEnabled val="1"/>
        </dgm:presLayoutVars>
      </dgm:prSet>
      <dgm:spPr/>
    </dgm:pt>
  </dgm:ptLst>
  <dgm:cxnLst>
    <dgm:cxn modelId="{67001A15-3409-4BA4-AC9B-4097B0EE1DE8}" type="presOf" srcId="{41CF74BC-7395-9F4B-90F6-A8D6780D53FF}" destId="{4B55E304-C91B-0C46-A785-C33CCC185A46}" srcOrd="0" destOrd="0" presId="urn:microsoft.com/office/officeart/2005/8/layout/equation1"/>
    <dgm:cxn modelId="{94AE4C6D-D72A-6F45-BA67-6AE56309C389}" srcId="{41CF74BC-7395-9F4B-90F6-A8D6780D53FF}" destId="{72BEB713-DA5F-0C43-81EC-464F0CE2DCCD}" srcOrd="2" destOrd="0" parTransId="{12316F00-547A-3D4E-80EB-8EC50B417912}" sibTransId="{65E58511-E69A-2042-98BB-89D946CCA223}"/>
    <dgm:cxn modelId="{1B2B0270-4727-4340-A5B4-297CEBB65120}" type="presOf" srcId="{C78C9339-DC5E-6A4C-BED2-DD6CAC30566C}" destId="{307F02C6-4192-BD40-8256-1798C65BB1A4}" srcOrd="0" destOrd="0" presId="urn:microsoft.com/office/officeart/2005/8/layout/equation1"/>
    <dgm:cxn modelId="{68C53C5A-D40D-0A42-880D-7B7B02CF5C07}" srcId="{41CF74BC-7395-9F4B-90F6-A8D6780D53FF}" destId="{F5A41035-455B-C948-99D5-81649CC66EF3}" srcOrd="0" destOrd="0" parTransId="{570FD0C6-61ED-8C4A-AABD-249396B2F2EA}" sibTransId="{A7494AB0-1E04-6A48-8BFE-22FAD1BC156F}"/>
    <dgm:cxn modelId="{3AC4E97B-3692-439F-95E4-21817F7E6F3F}" type="presOf" srcId="{72BEB713-DA5F-0C43-81EC-464F0CE2DCCD}" destId="{B23F8AD2-3519-A94D-84A8-008AF2A8A3AB}" srcOrd="0" destOrd="0" presId="urn:microsoft.com/office/officeart/2005/8/layout/equation1"/>
    <dgm:cxn modelId="{5FC5C195-6766-469E-A8B9-F9CC90C72154}" type="presOf" srcId="{0F891262-04C2-6D4A-8801-9F9B62A20929}" destId="{F9308A6F-012D-2C48-91D3-CD1F9A03BE94}" srcOrd="0" destOrd="0" presId="urn:microsoft.com/office/officeart/2005/8/layout/equation1"/>
    <dgm:cxn modelId="{B187BD99-A51A-4D29-9369-18B3DD47FBD1}" type="presOf" srcId="{65E58511-E69A-2042-98BB-89D946CCA223}" destId="{30BF6765-1E64-644C-838A-1A05558A1253}" srcOrd="0" destOrd="0" presId="urn:microsoft.com/office/officeart/2005/8/layout/equation1"/>
    <dgm:cxn modelId="{A88ABAB9-AC2B-4B1B-A90D-78A06454915C}" type="presOf" srcId="{139FCF90-69FC-F442-A46C-706E3BAF964B}" destId="{233631E4-1779-544B-93F1-0FD24BBB7C75}" srcOrd="0" destOrd="0" presId="urn:microsoft.com/office/officeart/2005/8/layout/equation1"/>
    <dgm:cxn modelId="{CE6B7AD2-DB32-47A5-BA09-D0B189C5A7AD}" type="presOf" srcId="{A7494AB0-1E04-6A48-8BFE-22FAD1BC156F}" destId="{8606DA9D-A5B1-FD4B-B987-68962DC7D48B}" srcOrd="0" destOrd="0" presId="urn:microsoft.com/office/officeart/2005/8/layout/equation1"/>
    <dgm:cxn modelId="{90DEEFD7-716D-8C49-BF9C-E943262AED3F}" srcId="{41CF74BC-7395-9F4B-90F6-A8D6780D53FF}" destId="{C78C9339-DC5E-6A4C-BED2-DD6CAC30566C}" srcOrd="1" destOrd="0" parTransId="{2212AE79-65A8-9D4D-B2C7-2E258885CC7F}" sibTransId="{139FCF90-69FC-F442-A46C-706E3BAF964B}"/>
    <dgm:cxn modelId="{1F636DDD-8F51-48B6-ACA2-24EB7919AC15}" type="presOf" srcId="{F5A41035-455B-C948-99D5-81649CC66EF3}" destId="{F59D0322-62C8-B346-9C2E-32D5CD00FECB}" srcOrd="0" destOrd="0" presId="urn:microsoft.com/office/officeart/2005/8/layout/equation1"/>
    <dgm:cxn modelId="{AFD46DE0-CCDC-FC42-A602-057CE9ECF41C}" srcId="{41CF74BC-7395-9F4B-90F6-A8D6780D53FF}" destId="{0F891262-04C2-6D4A-8801-9F9B62A20929}" srcOrd="3" destOrd="0" parTransId="{86BFF222-D3A9-E648-A939-455AD49D9F47}" sibTransId="{F794ACC6-08CF-2E4D-A4A8-3404572DC47C}"/>
    <dgm:cxn modelId="{D57C48CB-F9BE-448A-8D0E-DF0B5A6B73A1}" type="presParOf" srcId="{4B55E304-C91B-0C46-A785-C33CCC185A46}" destId="{F59D0322-62C8-B346-9C2E-32D5CD00FECB}" srcOrd="0" destOrd="0" presId="urn:microsoft.com/office/officeart/2005/8/layout/equation1"/>
    <dgm:cxn modelId="{0AFEA370-5327-4F1D-A481-211EC111F9A8}" type="presParOf" srcId="{4B55E304-C91B-0C46-A785-C33CCC185A46}" destId="{D1C3527A-5658-6440-94DD-BFD7CAED2931}" srcOrd="1" destOrd="0" presId="urn:microsoft.com/office/officeart/2005/8/layout/equation1"/>
    <dgm:cxn modelId="{EC412668-1419-4CE3-B0B5-E3E893A6B3B0}" type="presParOf" srcId="{4B55E304-C91B-0C46-A785-C33CCC185A46}" destId="{8606DA9D-A5B1-FD4B-B987-68962DC7D48B}" srcOrd="2" destOrd="0" presId="urn:microsoft.com/office/officeart/2005/8/layout/equation1"/>
    <dgm:cxn modelId="{650717D3-FF83-4735-9606-D82FCE3F91EF}" type="presParOf" srcId="{4B55E304-C91B-0C46-A785-C33CCC185A46}" destId="{8EBB1FA5-17C3-A64B-B18B-425B0796776C}" srcOrd="3" destOrd="0" presId="urn:microsoft.com/office/officeart/2005/8/layout/equation1"/>
    <dgm:cxn modelId="{C6261A05-60CC-465A-95CC-4C839304BB78}" type="presParOf" srcId="{4B55E304-C91B-0C46-A785-C33CCC185A46}" destId="{307F02C6-4192-BD40-8256-1798C65BB1A4}" srcOrd="4" destOrd="0" presId="urn:microsoft.com/office/officeart/2005/8/layout/equation1"/>
    <dgm:cxn modelId="{9DCC3903-DE35-44C4-9D4E-404189B32799}" type="presParOf" srcId="{4B55E304-C91B-0C46-A785-C33CCC185A46}" destId="{B2DF32C0-8B60-D849-8052-EF3B2292EF6F}" srcOrd="5" destOrd="0" presId="urn:microsoft.com/office/officeart/2005/8/layout/equation1"/>
    <dgm:cxn modelId="{FFEC23DB-0DA4-4BC2-9395-9F79670FCD41}" type="presParOf" srcId="{4B55E304-C91B-0C46-A785-C33CCC185A46}" destId="{233631E4-1779-544B-93F1-0FD24BBB7C75}" srcOrd="6" destOrd="0" presId="urn:microsoft.com/office/officeart/2005/8/layout/equation1"/>
    <dgm:cxn modelId="{40158692-A436-45D2-AD6F-3F1C4C5AAFF7}" type="presParOf" srcId="{4B55E304-C91B-0C46-A785-C33CCC185A46}" destId="{3946A754-942A-564D-A456-05CB1710B930}" srcOrd="7" destOrd="0" presId="urn:microsoft.com/office/officeart/2005/8/layout/equation1"/>
    <dgm:cxn modelId="{6C2F65FC-C711-41A7-BD75-12E7C0DE5150}" type="presParOf" srcId="{4B55E304-C91B-0C46-A785-C33CCC185A46}" destId="{B23F8AD2-3519-A94D-84A8-008AF2A8A3AB}" srcOrd="8" destOrd="0" presId="urn:microsoft.com/office/officeart/2005/8/layout/equation1"/>
    <dgm:cxn modelId="{FA59A3F2-34FF-450E-ACC6-ACE217B3D219}" type="presParOf" srcId="{4B55E304-C91B-0C46-A785-C33CCC185A46}" destId="{91F71972-15A2-0540-A802-BE9BEC46C234}" srcOrd="9" destOrd="0" presId="urn:microsoft.com/office/officeart/2005/8/layout/equation1"/>
    <dgm:cxn modelId="{87D3B079-5124-44C6-A2D8-1F75AFC34D96}" type="presParOf" srcId="{4B55E304-C91B-0C46-A785-C33CCC185A46}" destId="{30BF6765-1E64-644C-838A-1A05558A1253}" srcOrd="10" destOrd="0" presId="urn:microsoft.com/office/officeart/2005/8/layout/equation1"/>
    <dgm:cxn modelId="{59D96B7B-D258-4603-BB05-29883C9BBA1F}" type="presParOf" srcId="{4B55E304-C91B-0C46-A785-C33CCC185A46}" destId="{5A77CC66-1D07-F84B-8CE2-85EBDDCE9664}" srcOrd="11" destOrd="0" presId="urn:microsoft.com/office/officeart/2005/8/layout/equation1"/>
    <dgm:cxn modelId="{C5F08CEA-33BA-4F84-B003-93EE28340EA7}" type="presParOf" srcId="{4B55E304-C91B-0C46-A785-C33CCC185A46}" destId="{F9308A6F-012D-2C48-91D3-CD1F9A03BE94}" srcOrd="12"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9D0322-62C8-B346-9C2E-32D5CD00FECB}">
      <dsp:nvSpPr>
        <dsp:cNvPr id="0" name=""/>
        <dsp:cNvSpPr/>
      </dsp:nvSpPr>
      <dsp:spPr>
        <a:xfrm>
          <a:off x="1066" y="1101699"/>
          <a:ext cx="1860600" cy="1860600"/>
        </a:xfrm>
        <a:prstGeom prst="ellipse">
          <a:avLst/>
        </a:prstGeom>
        <a:solidFill>
          <a:schemeClr val="accent2">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Bachelor’s degree or in final year of bachelor’s</a:t>
          </a:r>
        </a:p>
      </dsp:txBody>
      <dsp:txXfrm>
        <a:off x="273545" y="1374178"/>
        <a:ext cx="1315642" cy="1315642"/>
      </dsp:txXfrm>
    </dsp:sp>
    <dsp:sp modelId="{8606DA9D-A5B1-FD4B-B987-68962DC7D48B}">
      <dsp:nvSpPr>
        <dsp:cNvPr id="0" name=""/>
        <dsp:cNvSpPr/>
      </dsp:nvSpPr>
      <dsp:spPr>
        <a:xfrm>
          <a:off x="1906957" y="1870246"/>
          <a:ext cx="323506" cy="323506"/>
        </a:xfrm>
        <a:prstGeom prst="mathPlus">
          <a:avLst/>
        </a:prstGeom>
        <a:solidFill>
          <a:schemeClr val="accent2">
            <a:tint val="60000"/>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949838" y="1993955"/>
        <a:ext cx="237744" cy="76088"/>
      </dsp:txXfrm>
    </dsp:sp>
    <dsp:sp modelId="{307F02C6-4192-BD40-8256-1798C65BB1A4}">
      <dsp:nvSpPr>
        <dsp:cNvPr id="0" name=""/>
        <dsp:cNvSpPr/>
      </dsp:nvSpPr>
      <dsp:spPr>
        <a:xfrm>
          <a:off x="2275755" y="1101699"/>
          <a:ext cx="1860600" cy="1860600"/>
        </a:xfrm>
        <a:prstGeom prst="ellipse">
          <a:avLst/>
        </a:prstGeom>
        <a:solidFill>
          <a:schemeClr val="accent2">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Level I, II, III Exams</a:t>
          </a:r>
        </a:p>
      </dsp:txBody>
      <dsp:txXfrm>
        <a:off x="2548234" y="1374178"/>
        <a:ext cx="1315642" cy="1315642"/>
      </dsp:txXfrm>
    </dsp:sp>
    <dsp:sp modelId="{233631E4-1779-544B-93F1-0FD24BBB7C75}">
      <dsp:nvSpPr>
        <dsp:cNvPr id="0" name=""/>
        <dsp:cNvSpPr/>
      </dsp:nvSpPr>
      <dsp:spPr>
        <a:xfrm>
          <a:off x="4181646" y="1870246"/>
          <a:ext cx="323506" cy="323506"/>
        </a:xfrm>
        <a:prstGeom prst="mathPlus">
          <a:avLst/>
        </a:prstGeom>
        <a:solidFill>
          <a:schemeClr val="accent2">
            <a:tint val="60000"/>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24527" y="1993955"/>
        <a:ext cx="237744" cy="76088"/>
      </dsp:txXfrm>
    </dsp:sp>
    <dsp:sp modelId="{B23F8AD2-3519-A94D-84A8-008AF2A8A3AB}">
      <dsp:nvSpPr>
        <dsp:cNvPr id="0" name=""/>
        <dsp:cNvSpPr/>
      </dsp:nvSpPr>
      <dsp:spPr>
        <a:xfrm>
          <a:off x="4550444" y="1101699"/>
          <a:ext cx="1860600" cy="1860600"/>
        </a:xfrm>
        <a:prstGeom prst="ellipse">
          <a:avLst/>
        </a:prstGeom>
        <a:solidFill>
          <a:schemeClr val="accent2">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4 years work experience</a:t>
          </a:r>
        </a:p>
      </dsp:txBody>
      <dsp:txXfrm>
        <a:off x="4822923" y="1374178"/>
        <a:ext cx="1315642" cy="1315642"/>
      </dsp:txXfrm>
    </dsp:sp>
    <dsp:sp modelId="{30BF6765-1E64-644C-838A-1A05558A1253}">
      <dsp:nvSpPr>
        <dsp:cNvPr id="0" name=""/>
        <dsp:cNvSpPr/>
      </dsp:nvSpPr>
      <dsp:spPr>
        <a:xfrm>
          <a:off x="6456335" y="1870246"/>
          <a:ext cx="323506" cy="323506"/>
        </a:xfrm>
        <a:prstGeom prst="mathEqual">
          <a:avLst/>
        </a:prstGeom>
        <a:solidFill>
          <a:schemeClr val="accent2">
            <a:tint val="60000"/>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499216" y="1936888"/>
        <a:ext cx="237744" cy="190222"/>
      </dsp:txXfrm>
    </dsp:sp>
    <dsp:sp modelId="{F9308A6F-012D-2C48-91D3-CD1F9A03BE94}">
      <dsp:nvSpPr>
        <dsp:cNvPr id="0" name=""/>
        <dsp:cNvSpPr/>
      </dsp:nvSpPr>
      <dsp:spPr>
        <a:xfrm>
          <a:off x="6825133" y="1101699"/>
          <a:ext cx="1860600" cy="1860600"/>
        </a:xfrm>
        <a:prstGeom prst="ellipse">
          <a:avLst/>
        </a:prstGeom>
        <a:solidFill>
          <a:srgbClr val="00009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t>CFA Charter</a:t>
          </a:r>
        </a:p>
      </dsp:txBody>
      <dsp:txXfrm>
        <a:off x="7097612" y="1374178"/>
        <a:ext cx="1315642" cy="1315642"/>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7622" cy="459026"/>
          </a:xfrm>
          <a:prstGeom prst="rect">
            <a:avLst/>
          </a:prstGeom>
        </p:spPr>
        <p:txBody>
          <a:bodyPr vert="horz" lIns="91851" tIns="45926" rIns="91851" bIns="45926" rtlCol="0"/>
          <a:lstStyle>
            <a:lvl1pPr algn="l">
              <a:defRPr sz="1200"/>
            </a:lvl1pPr>
          </a:lstStyle>
          <a:p>
            <a:endParaRPr/>
          </a:p>
        </p:txBody>
      </p:sp>
      <p:sp>
        <p:nvSpPr>
          <p:cNvPr id="3" name="Date Placeholder 2"/>
          <p:cNvSpPr>
            <a:spLocks noGrp="1"/>
          </p:cNvSpPr>
          <p:nvPr>
            <p:ph type="dt" sz="quarter" idx="1"/>
          </p:nvPr>
        </p:nvSpPr>
        <p:spPr>
          <a:xfrm>
            <a:off x="3905295" y="0"/>
            <a:ext cx="2987622" cy="459026"/>
          </a:xfrm>
          <a:prstGeom prst="rect">
            <a:avLst/>
          </a:prstGeom>
        </p:spPr>
        <p:txBody>
          <a:bodyPr vert="horz" lIns="91851" tIns="45926" rIns="91851" bIns="45926" rtlCol="0"/>
          <a:lstStyle>
            <a:lvl1pPr algn="r">
              <a:defRPr sz="1200"/>
            </a:lvl1pPr>
          </a:lstStyle>
          <a:p>
            <a:fld id="{1CDAEF2A-A3C2-4396-A632-62C6518C59D9}" type="datetimeFigureOut">
              <a:rPr lang="en-US"/>
              <a:pPr/>
              <a:t>9/26/2025</a:t>
            </a:fld>
            <a:endParaRPr/>
          </a:p>
        </p:txBody>
      </p:sp>
      <p:sp>
        <p:nvSpPr>
          <p:cNvPr id="4" name="Footer Placeholder 3"/>
          <p:cNvSpPr>
            <a:spLocks noGrp="1"/>
          </p:cNvSpPr>
          <p:nvPr>
            <p:ph type="ftr" sz="quarter" idx="2"/>
          </p:nvPr>
        </p:nvSpPr>
        <p:spPr>
          <a:xfrm>
            <a:off x="0" y="8719894"/>
            <a:ext cx="2987622" cy="459026"/>
          </a:xfrm>
          <a:prstGeom prst="rect">
            <a:avLst/>
          </a:prstGeom>
        </p:spPr>
        <p:txBody>
          <a:bodyPr vert="horz" lIns="91851" tIns="45926" rIns="91851" bIns="45926" rtlCol="0" anchor="b"/>
          <a:lstStyle>
            <a:lvl1pPr algn="l">
              <a:defRPr sz="1200"/>
            </a:lvl1pPr>
          </a:lstStyle>
          <a:p>
            <a:endParaRPr/>
          </a:p>
        </p:txBody>
      </p:sp>
      <p:sp>
        <p:nvSpPr>
          <p:cNvPr id="5" name="Slide Number Placeholder 4"/>
          <p:cNvSpPr>
            <a:spLocks noGrp="1"/>
          </p:cNvSpPr>
          <p:nvPr>
            <p:ph type="sldNum" sz="quarter" idx="3"/>
          </p:nvPr>
        </p:nvSpPr>
        <p:spPr>
          <a:xfrm>
            <a:off x="3905295" y="8719894"/>
            <a:ext cx="2987622" cy="459026"/>
          </a:xfrm>
          <a:prstGeom prst="rect">
            <a:avLst/>
          </a:prstGeom>
        </p:spPr>
        <p:txBody>
          <a:bodyPr vert="horz" lIns="91851" tIns="45926" rIns="91851" bIns="45926" rtlCol="0" anchor="b"/>
          <a:lstStyle>
            <a:lvl1pPr algn="r">
              <a:defRPr sz="1200"/>
            </a:lvl1pPr>
          </a:lstStyle>
          <a:p>
            <a:fld id="{AB285DE7-15BC-4997-887D-47D87A7F3D59}" type="slidenum">
              <a:rPr/>
              <a:pPr/>
              <a:t>‹#›</a:t>
            </a:fld>
            <a:endParaRPr/>
          </a:p>
        </p:txBody>
      </p:sp>
    </p:spTree>
    <p:extLst>
      <p:ext uri="{BB962C8B-B14F-4D97-AF65-F5344CB8AC3E}">
        <p14:creationId xmlns:p14="http://schemas.microsoft.com/office/powerpoint/2010/main" val="13091773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7622" cy="459026"/>
          </a:xfrm>
          <a:prstGeom prst="rect">
            <a:avLst/>
          </a:prstGeom>
        </p:spPr>
        <p:txBody>
          <a:bodyPr vert="horz" lIns="91851" tIns="45926" rIns="91851" bIns="45926" rtlCol="0"/>
          <a:lstStyle>
            <a:lvl1pPr algn="l">
              <a:defRPr sz="1200"/>
            </a:lvl1pPr>
          </a:lstStyle>
          <a:p>
            <a:endParaRPr/>
          </a:p>
        </p:txBody>
      </p:sp>
      <p:sp>
        <p:nvSpPr>
          <p:cNvPr id="3" name="Date Placeholder 2"/>
          <p:cNvSpPr>
            <a:spLocks noGrp="1"/>
          </p:cNvSpPr>
          <p:nvPr>
            <p:ph type="dt" idx="1"/>
          </p:nvPr>
        </p:nvSpPr>
        <p:spPr>
          <a:xfrm>
            <a:off x="3905295" y="0"/>
            <a:ext cx="2987622" cy="459026"/>
          </a:xfrm>
          <a:prstGeom prst="rect">
            <a:avLst/>
          </a:prstGeom>
        </p:spPr>
        <p:txBody>
          <a:bodyPr vert="horz" lIns="91851" tIns="45926" rIns="91851" bIns="45926" rtlCol="0"/>
          <a:lstStyle>
            <a:lvl1pPr algn="r">
              <a:defRPr sz="1200"/>
            </a:lvl1pPr>
          </a:lstStyle>
          <a:p>
            <a:fld id="{E4C834A8-1C2E-429D-8B31-19C6635C9DA5}" type="datetimeFigureOut">
              <a:rPr lang="en-US"/>
              <a:pPr/>
              <a:t>9/26/2025</a:t>
            </a:fld>
            <a:endParaRPr/>
          </a:p>
        </p:txBody>
      </p:sp>
      <p:sp>
        <p:nvSpPr>
          <p:cNvPr id="4" name="Slide Image Placeholder 3"/>
          <p:cNvSpPr>
            <a:spLocks noGrp="1" noRot="1" noChangeAspect="1"/>
          </p:cNvSpPr>
          <p:nvPr>
            <p:ph type="sldImg" idx="2"/>
          </p:nvPr>
        </p:nvSpPr>
        <p:spPr>
          <a:xfrm>
            <a:off x="1152525" y="688975"/>
            <a:ext cx="4589463" cy="3441700"/>
          </a:xfrm>
          <a:prstGeom prst="rect">
            <a:avLst/>
          </a:prstGeom>
          <a:noFill/>
          <a:ln w="12700">
            <a:solidFill>
              <a:prstClr val="black"/>
            </a:solidFill>
          </a:ln>
        </p:spPr>
        <p:txBody>
          <a:bodyPr vert="horz" lIns="91851" tIns="45926" rIns="91851" bIns="45926" rtlCol="0" anchor="ctr"/>
          <a:lstStyle/>
          <a:p>
            <a:endParaRPr/>
          </a:p>
        </p:txBody>
      </p:sp>
      <p:sp>
        <p:nvSpPr>
          <p:cNvPr id="5" name="Notes Placeholder 4"/>
          <p:cNvSpPr>
            <a:spLocks noGrp="1"/>
          </p:cNvSpPr>
          <p:nvPr>
            <p:ph type="body" sz="quarter" idx="3"/>
          </p:nvPr>
        </p:nvSpPr>
        <p:spPr>
          <a:xfrm>
            <a:off x="689452" y="4360744"/>
            <a:ext cx="5515610" cy="4131231"/>
          </a:xfrm>
          <a:prstGeom prst="rect">
            <a:avLst/>
          </a:prstGeom>
        </p:spPr>
        <p:txBody>
          <a:bodyPr vert="horz" lIns="91851" tIns="45926" rIns="91851" bIns="45926"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19894"/>
            <a:ext cx="2987622" cy="459026"/>
          </a:xfrm>
          <a:prstGeom prst="rect">
            <a:avLst/>
          </a:prstGeom>
        </p:spPr>
        <p:txBody>
          <a:bodyPr vert="horz" lIns="91851" tIns="45926" rIns="91851" bIns="45926" rtlCol="0" anchor="b"/>
          <a:lstStyle>
            <a:lvl1pPr algn="l">
              <a:defRPr sz="1200"/>
            </a:lvl1pPr>
          </a:lstStyle>
          <a:p>
            <a:endParaRPr/>
          </a:p>
        </p:txBody>
      </p:sp>
      <p:sp>
        <p:nvSpPr>
          <p:cNvPr id="7" name="Slide Number Placeholder 6"/>
          <p:cNvSpPr>
            <a:spLocks noGrp="1"/>
          </p:cNvSpPr>
          <p:nvPr>
            <p:ph type="sldNum" sz="quarter" idx="5"/>
          </p:nvPr>
        </p:nvSpPr>
        <p:spPr>
          <a:xfrm>
            <a:off x="3905295" y="8719894"/>
            <a:ext cx="2987622" cy="459026"/>
          </a:xfrm>
          <a:prstGeom prst="rect">
            <a:avLst/>
          </a:prstGeom>
        </p:spPr>
        <p:txBody>
          <a:bodyPr vert="horz" lIns="91851" tIns="45926" rIns="91851" bIns="45926" rtlCol="0" anchor="b"/>
          <a:lstStyle>
            <a:lvl1pPr algn="r">
              <a:defRPr sz="1200"/>
            </a:lvl1pPr>
          </a:lstStyle>
          <a:p>
            <a:fld id="{9A4F8672-8174-4157-9CD7-BC591DEEF2E8}" type="slidenum">
              <a:rPr/>
              <a:pPr/>
              <a:t>‹#›</a:t>
            </a:fld>
            <a:endParaRPr/>
          </a:p>
        </p:txBody>
      </p:sp>
    </p:spTree>
    <p:extLst>
      <p:ext uri="{BB962C8B-B14F-4D97-AF65-F5344CB8AC3E}">
        <p14:creationId xmlns:p14="http://schemas.microsoft.com/office/powerpoint/2010/main" val="4148190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8515" fontAlgn="base">
              <a:spcBef>
                <a:spcPct val="30000"/>
              </a:spcBef>
              <a:spcAft>
                <a:spcPct val="0"/>
              </a:spcAft>
              <a:defRPr/>
            </a:pPr>
            <a:r>
              <a:rPr lang="en-US" i="1" dirty="0"/>
              <a:t>[Presenter’s Note: Welcome to the Professor’s Presentation, which </a:t>
            </a:r>
            <a:r>
              <a:rPr lang="en-US" i="1" baseline="0" dirty="0"/>
              <a:t>you can use to introduce your students to the CFA Program and to CFA Institute. If you have any questions, please don’t hesitate to contact us at university@cfainstitute.org.]</a:t>
            </a:r>
            <a:endParaRPr lang="en-US" i="1" dirty="0"/>
          </a:p>
          <a:p>
            <a:pPr eaLnBrk="1" hangingPunct="1"/>
            <a:endParaRPr lang="en-US" dirty="0">
              <a:ea typeface="ヒラギノ角ゴ Pro W3" pitchFamily="96" charset="-128"/>
            </a:endParaRPr>
          </a:p>
          <a:p>
            <a:pPr defTabSz="918515">
              <a:defRPr/>
            </a:pPr>
            <a:endParaRPr lang="en-GB" dirty="0"/>
          </a:p>
          <a:p>
            <a:pPr defTabSz="918515">
              <a:defRPr/>
            </a:pPr>
            <a:r>
              <a:rPr lang="en-GB" dirty="0"/>
              <a:t>Hello,  I’m _______.  Thank you for having me here. It’s my hope that after today you’ll have a better understanding of the CFA charter and what an important role it can play in your future. </a:t>
            </a:r>
          </a:p>
          <a:p>
            <a:pPr defTabSz="918515">
              <a:defRPr/>
            </a:pPr>
            <a:endParaRPr lang="en-GB" dirty="0"/>
          </a:p>
          <a:p>
            <a:pPr defTabSz="918515">
              <a:defRPr/>
            </a:pPr>
            <a:endParaRPr lang="en-US" dirty="0"/>
          </a:p>
          <a:p>
            <a:endParaRPr lang="en-US" dirty="0"/>
          </a:p>
        </p:txBody>
      </p:sp>
      <p:sp>
        <p:nvSpPr>
          <p:cNvPr id="4" name="Slide Number Placeholder 3"/>
          <p:cNvSpPr>
            <a:spLocks noGrp="1"/>
          </p:cNvSpPr>
          <p:nvPr>
            <p:ph type="sldNum" sz="quarter" idx="10"/>
          </p:nvPr>
        </p:nvSpPr>
        <p:spPr/>
        <p:txBody>
          <a:bodyPr/>
          <a:lstStyle/>
          <a:p>
            <a:fld id="{9A4F8672-8174-4157-9CD7-BC591DEEF2E8}" type="slidenum">
              <a:rPr lang="en-US" smtClean="0"/>
              <a:pPr/>
              <a:t>1</a:t>
            </a:fld>
            <a:endParaRPr lang="en-US"/>
          </a:p>
        </p:txBody>
      </p:sp>
    </p:spTree>
    <p:extLst>
      <p:ext uri="{BB962C8B-B14F-4D97-AF65-F5344CB8AC3E}">
        <p14:creationId xmlns:p14="http://schemas.microsoft.com/office/powerpoint/2010/main" val="2509413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indent="-183667" defTabSz="918338" eaLnBrk="0" fontAlgn="base" hangingPunct="0">
              <a:spcBef>
                <a:spcPct val="30000"/>
              </a:spcBef>
              <a:spcAft>
                <a:spcPct val="0"/>
              </a:spcAft>
              <a:defRPr/>
            </a:pPr>
            <a:r>
              <a:rPr lang="en-US" sz="1400"/>
              <a:t>Now let’s look a little more closely at the range of knowledge and skills you gain as a CFA charterholder that is so attractive to employers.</a:t>
            </a:r>
          </a:p>
          <a:p>
            <a:pPr marL="208471" indent="-183667" defTabSz="918338" eaLnBrk="0" fontAlgn="base" hangingPunct="0">
              <a:spcBef>
                <a:spcPct val="30000"/>
              </a:spcBef>
              <a:spcAft>
                <a:spcPct val="0"/>
              </a:spcAft>
              <a:defRPr/>
            </a:pPr>
            <a:endParaRPr kumimoji="1" lang="en-US" sz="1400" b="1">
              <a:latin typeface="Arial" charset="0"/>
            </a:endParaRPr>
          </a:p>
        </p:txBody>
      </p:sp>
      <p:sp>
        <p:nvSpPr>
          <p:cNvPr id="4" name="Slide Number Placeholder 3"/>
          <p:cNvSpPr>
            <a:spLocks noGrp="1"/>
          </p:cNvSpPr>
          <p:nvPr>
            <p:ph type="sldNum" sz="quarter" idx="10"/>
          </p:nvPr>
        </p:nvSpPr>
        <p:spPr/>
        <p:txBody>
          <a:bodyPr/>
          <a:lstStyle/>
          <a:p>
            <a:fld id="{1F91DBDF-72C6-4A67-9597-EF5BCBE8357A}" type="slidenum">
              <a:rPr lang="en-US" smtClean="0"/>
              <a:pPr/>
              <a:t>10</a:t>
            </a:fld>
            <a:endParaRPr lang="en-US"/>
          </a:p>
        </p:txBody>
      </p:sp>
    </p:spTree>
    <p:extLst>
      <p:ext uri="{BB962C8B-B14F-4D97-AF65-F5344CB8AC3E}">
        <p14:creationId xmlns:p14="http://schemas.microsoft.com/office/powerpoint/2010/main" val="2447522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868734">
              <a:defRPr/>
            </a:pPr>
            <a:r>
              <a:rPr lang="en-US" b="0" dirty="0"/>
              <a:t>The comprehensive</a:t>
            </a:r>
            <a:r>
              <a:rPr lang="en-US" b="0" baseline="0" dirty="0"/>
              <a:t> </a:t>
            </a:r>
            <a:r>
              <a:rPr lang="en-US" b="0" dirty="0"/>
              <a:t>CFA Program</a:t>
            </a:r>
            <a:r>
              <a:rPr lang="en-US" b="0" baseline="0" dirty="0"/>
              <a:t> </a:t>
            </a:r>
            <a:r>
              <a:rPr lang="en-US" b="0" dirty="0"/>
              <a:t>curriculum is organized into 10 general topic areas that provide a framework of important skills needed for making sound investment decisions.</a:t>
            </a:r>
          </a:p>
          <a:p>
            <a:pPr defTabSz="868734">
              <a:defRPr/>
            </a:pPr>
            <a:endParaRPr lang="en-US" dirty="0"/>
          </a:p>
          <a:p>
            <a:pPr defTabSz="868734">
              <a:defRPr/>
            </a:pPr>
            <a:r>
              <a:rPr lang="en-US" b="0" dirty="0"/>
              <a:t>All</a:t>
            </a:r>
            <a:r>
              <a:rPr lang="en-US" b="0" baseline="0" dirty="0"/>
              <a:t> of these topics </a:t>
            </a:r>
            <a:r>
              <a:rPr lang="en-US" dirty="0"/>
              <a:t>are grounded in the real world of the investment profession </a:t>
            </a:r>
            <a:r>
              <a:rPr lang="en-US" b="0" dirty="0"/>
              <a:t>and are regularly updated </a:t>
            </a:r>
            <a:r>
              <a:rPr lang="en-US" dirty="0"/>
              <a:t>through a practice-analysis process that </a:t>
            </a:r>
            <a:r>
              <a:rPr lang="en-US" b="0" dirty="0"/>
              <a:t>draws on </a:t>
            </a:r>
            <a:r>
              <a:rPr lang="en-US" dirty="0"/>
              <a:t>the specialized knowledge of active practitioners, </a:t>
            </a:r>
            <a:r>
              <a:rPr lang="en-US" b="0" dirty="0"/>
              <a:t>employers</a:t>
            </a:r>
            <a:r>
              <a:rPr lang="en-US" b="1" dirty="0"/>
              <a:t>,</a:t>
            </a:r>
            <a:r>
              <a:rPr lang="en-US" dirty="0"/>
              <a:t> and current CFA Charterholders. </a:t>
            </a:r>
            <a:endParaRPr lang="en-US" b="1" strike="sngStrike" dirty="0"/>
          </a:p>
          <a:p>
            <a:pPr defTabSz="868734">
              <a:defRPr/>
            </a:pPr>
            <a:endParaRPr lang="en-US" dirty="0"/>
          </a:p>
          <a:p>
            <a:pPr defTabSz="918347">
              <a:defRPr/>
            </a:pPr>
            <a:endParaRPr lang="en-US" dirty="0"/>
          </a:p>
          <a:p>
            <a:pPr defTabSz="918347">
              <a:defRPr/>
            </a:pPr>
            <a:r>
              <a:rPr lang="en-US" dirty="0"/>
              <a:t>Ethics and professional standards are emphasized throughout</a:t>
            </a:r>
            <a:r>
              <a:rPr lang="en-US" baseline="0" dirty="0"/>
              <a:t> the program because…(next slide)</a:t>
            </a:r>
            <a:endParaRPr lang="en-US" dirty="0"/>
          </a:p>
          <a:p>
            <a:pPr defTabSz="868734">
              <a:defRPr/>
            </a:pPr>
            <a:endParaRPr lang="en-US" dirty="0"/>
          </a:p>
          <a:p>
            <a:r>
              <a:rPr lang="en-US" i="1" dirty="0"/>
              <a:t>[Note to presenter: elaborate</a:t>
            </a:r>
            <a:r>
              <a:rPr lang="en-US" i="1" baseline="0" dirty="0"/>
              <a:t> on topics if you wish.]</a:t>
            </a:r>
            <a:endParaRPr lang="en-US" i="1" dirty="0"/>
          </a:p>
        </p:txBody>
      </p:sp>
      <p:sp>
        <p:nvSpPr>
          <p:cNvPr id="4" name="Slide Number Placeholder 3"/>
          <p:cNvSpPr>
            <a:spLocks noGrp="1"/>
          </p:cNvSpPr>
          <p:nvPr>
            <p:ph type="sldNum" sz="quarter" idx="10"/>
          </p:nvPr>
        </p:nvSpPr>
        <p:spPr/>
        <p:txBody>
          <a:bodyPr/>
          <a:lstStyle/>
          <a:p>
            <a:fld id="{9A4F8672-8174-4157-9CD7-BC591DEEF2E8}" type="slidenum">
              <a:rPr lang="en-US" smtClean="0"/>
              <a:pPr/>
              <a:t>11</a:t>
            </a:fld>
            <a:endParaRPr lang="en-US"/>
          </a:p>
        </p:txBody>
      </p:sp>
    </p:spTree>
    <p:extLst>
      <p:ext uri="{BB962C8B-B14F-4D97-AF65-F5344CB8AC3E}">
        <p14:creationId xmlns:p14="http://schemas.microsoft.com/office/powerpoint/2010/main" val="2912958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899869">
              <a:defRPr/>
            </a:pPr>
            <a:r>
              <a:rPr lang="en-GB"/>
              <a:t>Best practices of ethics and professional conduct in the financial industry are at the root of the </a:t>
            </a:r>
            <a:r>
              <a:rPr lang="en-US"/>
              <a:t>curriculum,</a:t>
            </a:r>
            <a:r>
              <a:rPr lang="en-US" baseline="0"/>
              <a:t> the exam, and CFA Institute.</a:t>
            </a:r>
            <a:endParaRPr lang="en-US"/>
          </a:p>
          <a:p>
            <a:pPr defTabSz="899869">
              <a:defRPr/>
            </a:pPr>
            <a:endParaRPr lang="en-US"/>
          </a:p>
          <a:p>
            <a:pPr defTabSz="899869">
              <a:defRPr/>
            </a:pPr>
            <a:r>
              <a:rPr lang="en-US"/>
              <a:t>Throughout your studies, you will learn best practices for ethical professional behavior specifically applied to situations you will encounter in the workplace. This helps ensure that </a:t>
            </a:r>
            <a:r>
              <a:rPr lang="en-US" err="1"/>
              <a:t>charterholders</a:t>
            </a:r>
            <a:r>
              <a:rPr lang="en-US"/>
              <a:t> serve as active stewards of the integrity of the investment industry, where reputation is everything and where trust, transparency, and investor protection are critical.  </a:t>
            </a:r>
            <a:endParaRPr lang="en-GB"/>
          </a:p>
          <a:p>
            <a:endParaRPr lang="en-US"/>
          </a:p>
          <a:p>
            <a:endParaRPr lang="en-US"/>
          </a:p>
        </p:txBody>
      </p:sp>
      <p:sp>
        <p:nvSpPr>
          <p:cNvPr id="4" name="Slide Number Placeholder 3"/>
          <p:cNvSpPr>
            <a:spLocks noGrp="1"/>
          </p:cNvSpPr>
          <p:nvPr>
            <p:ph type="sldNum" sz="quarter" idx="10"/>
          </p:nvPr>
        </p:nvSpPr>
        <p:spPr/>
        <p:txBody>
          <a:bodyPr/>
          <a:lstStyle/>
          <a:p>
            <a:fld id="{9A4F8672-8174-4157-9CD7-BC591DEEF2E8}" type="slidenum">
              <a:rPr lang="en-US" smtClean="0"/>
              <a:pPr/>
              <a:t>12</a:t>
            </a:fld>
            <a:endParaRPr lang="en-US"/>
          </a:p>
        </p:txBody>
      </p:sp>
    </p:spTree>
    <p:extLst>
      <p:ext uri="{BB962C8B-B14F-4D97-AF65-F5344CB8AC3E}">
        <p14:creationId xmlns:p14="http://schemas.microsoft.com/office/powerpoint/2010/main" val="1463372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0"/>
            <a:ext cx="5486400" cy="4419600"/>
          </a:xfrm>
        </p:spPr>
        <p:txBody>
          <a:bodyPr>
            <a:normAutofit lnSpcReduction="10000"/>
          </a:bodyPr>
          <a:lstStyle/>
          <a:p>
            <a:pPr defTabSz="864592">
              <a:defRPr/>
            </a:pPr>
            <a:r>
              <a:rPr lang="en-US" sz="1000">
                <a:cs typeface="Calibri" pitchFamily="34" charset="0"/>
              </a:rPr>
              <a:t>The course of study itself is organized into  three levels, each culminating in a six-hour exam. Each of the three exams covers a full range of topics, but with a different focus. Designed to correspond to job requirements at each stage of your career.  </a:t>
            </a:r>
          </a:p>
          <a:p>
            <a:pPr defTabSz="864592">
              <a:defRPr/>
            </a:pPr>
            <a:endParaRPr lang="en-US" sz="1000">
              <a:cs typeface="Calibri" pitchFamily="34" charset="0"/>
            </a:endParaRPr>
          </a:p>
          <a:p>
            <a:r>
              <a:rPr lang="en-US" sz="1000">
                <a:cs typeface="Calibri" pitchFamily="34" charset="0"/>
              </a:rPr>
              <a:t>As a result, each level of the CFA exam differs not only in the type of questions asked, but in the subject material covered and the nature of the response required.  As you begin your career in investment management, you will likely be an equity analyst or assistant portfolio manager.  At that career stage, senior colleagues will ask you to use basic investment tools and perform calculations.  </a:t>
            </a:r>
          </a:p>
          <a:p>
            <a:endParaRPr lang="en-US" sz="1000">
              <a:cs typeface="Calibri" pitchFamily="34" charset="0"/>
            </a:endParaRPr>
          </a:p>
          <a:p>
            <a:r>
              <a:rPr lang="en-US" sz="1000">
                <a:cs typeface="Calibri" pitchFamily="34" charset="0"/>
              </a:rPr>
              <a:t>The </a:t>
            </a:r>
            <a:r>
              <a:rPr lang="en-US" sz="1000" b="1">
                <a:cs typeface="Calibri" pitchFamily="34" charset="0"/>
              </a:rPr>
              <a:t>Level I curriculum and examination,</a:t>
            </a:r>
            <a:r>
              <a:rPr lang="en-US" sz="1000">
                <a:cs typeface="Calibri" pitchFamily="34" charset="0"/>
              </a:rPr>
              <a:t> often taken by junior professionals, devotes a large share of its content to investment tools, shown here in green. Knowledge of asset classes and portfolio management constitute less of both the curriculum and exam at Level I. The Level I exam focuses on the candidate’s knowledge and comprehension.  240 MC questions. </a:t>
            </a:r>
          </a:p>
          <a:p>
            <a:endParaRPr lang="en-US" sz="1000">
              <a:cs typeface="Calibri" pitchFamily="34" charset="0"/>
            </a:endParaRPr>
          </a:p>
          <a:p>
            <a:r>
              <a:rPr lang="en-US" sz="1000" b="1">
                <a:cs typeface="Calibri" pitchFamily="34" charset="0"/>
              </a:rPr>
              <a:t>In Level II, </a:t>
            </a:r>
            <a:r>
              <a:rPr lang="en-US" sz="1000">
                <a:cs typeface="Calibri" pitchFamily="34" charset="0"/>
              </a:rPr>
              <a:t>the candidate is maturing and growing. Now your work focuses less on the use of basic tools and more on the nature of the assets to be analyzed.  At this Level, the curriculum and the examination devote more attention to the nature of asset classes.  The Level II exam requires candidates to apply and analyze. 20 Item Sets </a:t>
            </a:r>
            <a:r>
              <a:rPr lang="en-US" sz="1000">
                <a:cs typeface="Calibri" pitchFamily="34" charset="0"/>
                <a:sym typeface="Wingdings" pitchFamily="2" charset="2"/>
              </a:rPr>
              <a:t> Richer analysis and mode of evaluation.</a:t>
            </a:r>
            <a:endParaRPr lang="en-US" sz="1000">
              <a:cs typeface="Calibri" pitchFamily="34" charset="0"/>
            </a:endParaRPr>
          </a:p>
          <a:p>
            <a:endParaRPr lang="en-US" sz="1000">
              <a:cs typeface="Calibri" pitchFamily="34" charset="0"/>
            </a:endParaRPr>
          </a:p>
          <a:p>
            <a:r>
              <a:rPr lang="en-US" sz="1000" b="1">
                <a:cs typeface="Calibri" pitchFamily="34" charset="0"/>
              </a:rPr>
              <a:t>Level III </a:t>
            </a:r>
            <a:r>
              <a:rPr lang="en-US" sz="1000">
                <a:cs typeface="Calibri" pitchFamily="34" charset="0"/>
              </a:rPr>
              <a:t>reflects the requirements of a seasoned professional, someone whose title might be director of research or portfolio manager. The majority of the examination is devoted to portfolio management, both in institutional and individual contexts.  The Level III examination calls on candidates to synthesize and evaluate.  10-15 Essays; 10 Item Sets </a:t>
            </a:r>
            <a:r>
              <a:rPr lang="en-US" sz="1000">
                <a:cs typeface="Calibri" pitchFamily="34" charset="0"/>
                <a:sym typeface="Wingdings" pitchFamily="2" charset="2"/>
              </a:rPr>
              <a:t> Opportunity to demonstrate synthesis and extension.</a:t>
            </a:r>
            <a:endParaRPr lang="en-US" sz="1000">
              <a:cs typeface="Calibri" pitchFamily="34" charset="0"/>
            </a:endParaRPr>
          </a:p>
          <a:p>
            <a:pPr defTabSz="864592">
              <a:defRPr/>
            </a:pPr>
            <a:endParaRPr lang="en-US" sz="1000">
              <a:cs typeface="Calibri" pitchFamily="34" charset="0"/>
            </a:endParaRPr>
          </a:p>
          <a:p>
            <a:r>
              <a:rPr lang="en-US" sz="1000" b="1">
                <a:cs typeface="Calibri" pitchFamily="34" charset="0"/>
              </a:rPr>
              <a:t>ETHICS IS THE CORE: </a:t>
            </a:r>
            <a:r>
              <a:rPr lang="en-US" sz="1000">
                <a:cs typeface="Calibri" pitchFamily="34" charset="0"/>
              </a:rPr>
              <a:t>At all 3 levels of the CFA Program, the core of the curriculum and the examinations is Ethics and Professional Standards (symbolized here by the light blue square). </a:t>
            </a:r>
            <a:r>
              <a:rPr kumimoji="1" lang="en-US" sz="1000">
                <a:cs typeface="Calibri" pitchFamily="34" charset="0"/>
              </a:rPr>
              <a:t>You will learn best practices for ethical professional behavior specifically applied to situations you will encounter in a variety of investment and financial settings.</a:t>
            </a:r>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1F91DBDF-72C6-4A67-9597-EF5BCBE8357A}" type="slidenum">
              <a:rPr kumimoji="0" lang="en-US" sz="1800" b="0" i="0" u="none" strike="noStrike" kern="0" cap="none" spc="0" normalizeH="0" baseline="0" noProof="0" smtClean="0">
                <a:ln>
                  <a:noFill/>
                </a:ln>
                <a:solidFill>
                  <a:prstClr val="black"/>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13</a:t>
            </a:fld>
            <a:endParaRPr kumimoji="0" lang="en-US"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13136872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1" defTabSz="946803">
              <a:defRPr/>
            </a:pPr>
            <a:r>
              <a:rPr lang="en-US"/>
              <a:t>As you can see from this graph, CFA</a:t>
            </a:r>
            <a:r>
              <a:rPr lang="en-US" baseline="0"/>
              <a:t> c</a:t>
            </a:r>
            <a:r>
              <a:rPr lang="en-US"/>
              <a:t>harterholders can</a:t>
            </a:r>
            <a:r>
              <a:rPr lang="en-US" baseline="0"/>
              <a:t> be found in virtually every sector of the financial markets because with </a:t>
            </a:r>
            <a:r>
              <a:rPr lang="en-US">
                <a:latin typeface="+mn-lt"/>
              </a:rPr>
              <a:t>a </a:t>
            </a:r>
            <a:r>
              <a:rPr lang="en-US" b="0" strike="noStrike">
                <a:latin typeface="+mn-lt"/>
              </a:rPr>
              <a:t>curriculum</a:t>
            </a:r>
            <a:r>
              <a:rPr lang="en-US" b="0" strike="noStrike" baseline="0">
                <a:latin typeface="+mn-lt"/>
              </a:rPr>
              <a:t> </a:t>
            </a:r>
            <a:r>
              <a:rPr lang="en-US" b="0" strike="noStrike">
                <a:latin typeface="+mn-lt"/>
              </a:rPr>
              <a:t>this broad and thorough</a:t>
            </a:r>
            <a:r>
              <a:rPr lang="en-US">
                <a:latin typeface="+mn-lt"/>
              </a:rPr>
              <a:t>, there is no</a:t>
            </a:r>
            <a:r>
              <a:rPr lang="en-US" baseline="0">
                <a:latin typeface="+mn-lt"/>
              </a:rPr>
              <a:t> limit to the types of work you are qualified to do.</a:t>
            </a:r>
            <a:r>
              <a:rPr kumimoji="1" lang="en-US">
                <a:latin typeface="+mn-lt"/>
              </a:rPr>
              <a:t> </a:t>
            </a:r>
          </a:p>
          <a:p>
            <a:pPr defTabSz="946803">
              <a:defRPr/>
            </a:pPr>
            <a:endParaRPr lang="en-US" baseline="0"/>
          </a:p>
          <a:p>
            <a:pPr defTabSz="946803">
              <a:defRPr/>
            </a:pPr>
            <a:r>
              <a:rPr lang="en-US" baseline="0"/>
              <a:t>Charterholders may focus on equities, fixed income securities, private equity, hedge funds, venture capital, derivatives, commodities, real estate or currencies, to name some of the most common.  Or they may manage portfolios containing some or all of those asset classes.</a:t>
            </a:r>
          </a:p>
          <a:p>
            <a:pPr defTabSz="946803">
              <a:defRPr/>
            </a:pPr>
            <a:endParaRPr lang="en-US" baseline="0"/>
          </a:p>
          <a:p>
            <a:pPr defTabSz="946803">
              <a:defRPr/>
            </a:pPr>
            <a:endParaRPr lang="en-US" baseline="0"/>
          </a:p>
          <a:p>
            <a:pPr defTabSz="946803">
              <a:defRPr/>
            </a:pPr>
            <a:endParaRPr lang="en-US" baseline="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9A4F8672-8174-4157-9CD7-BC591DEEF2E8}" type="slidenum">
              <a:rPr kumimoji="0" lang="en-US" sz="1800" b="0" i="0" u="none" strike="noStrike" kern="0" cap="none" spc="0" normalizeH="0" baseline="0" noProof="0" smtClean="0">
                <a:ln>
                  <a:noFill/>
                </a:ln>
                <a:solidFill>
                  <a:prstClr val="black"/>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14</a:t>
            </a:fld>
            <a:endParaRPr kumimoji="0" lang="en-US"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21073670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045">
              <a:defRPr/>
            </a:pPr>
            <a:r>
              <a:rPr lang="en-US"/>
              <a:t>Here’s another look</a:t>
            </a:r>
            <a:r>
              <a:rPr lang="en-US" baseline="0"/>
              <a:t> at where the charter can take you, broken out by title.</a:t>
            </a:r>
          </a:p>
          <a:p>
            <a:pPr defTabSz="914045">
              <a:defRPr/>
            </a:pPr>
            <a:endParaRPr lang="en-GB" b="0">
              <a:latin typeface="+mn-lt"/>
            </a:endParaRPr>
          </a:p>
          <a:p>
            <a:pPr defTabSz="914045">
              <a:defRPr/>
            </a:pPr>
            <a:r>
              <a:rPr lang="en-GB" b="0">
                <a:latin typeface="+mn-lt"/>
              </a:rPr>
              <a:t>You’ll notice</a:t>
            </a:r>
            <a:r>
              <a:rPr lang="en-GB">
                <a:latin typeface="+mn-lt"/>
              </a:rPr>
              <a:t> that many of our members do not fit into these standard categories. Some charterholders</a:t>
            </a:r>
            <a:r>
              <a:rPr lang="en-GB" baseline="0">
                <a:latin typeface="+mn-lt"/>
              </a:rPr>
              <a:t> work as</a:t>
            </a:r>
            <a:r>
              <a:rPr lang="en-GB">
                <a:latin typeface="+mn-lt"/>
              </a:rPr>
              <a:t> traders, brokers, academics, regulators and many other roles that require advanced investment skills. </a:t>
            </a:r>
          </a:p>
          <a:p>
            <a:pPr defTabSz="914045">
              <a:defRPr/>
            </a:pPr>
            <a:endParaRPr lang="en-GB">
              <a:latin typeface="+mn-lt"/>
            </a:endParaRPr>
          </a:p>
          <a:p>
            <a:pPr defTabSz="895653">
              <a:defRPr/>
            </a:pPr>
            <a:r>
              <a:rPr lang="en-GB" b="0" baseline="0"/>
              <a:t>The charter also </a:t>
            </a:r>
            <a:r>
              <a:rPr lang="en-US" b="0"/>
              <a:t>equips charterholders to change specialties as their careers evolve, by demonstrating the dedication, credibility, and breadth of knowledge needed to advance into many senior management roles and</a:t>
            </a:r>
            <a:r>
              <a:rPr lang="en-US" b="0" baseline="0"/>
              <a:t> even </a:t>
            </a:r>
            <a:r>
              <a:rPr lang="en-US" b="0"/>
              <a:t>into positions in companies outside of the investment industry</a:t>
            </a:r>
            <a:r>
              <a:rPr lang="en-US" b="1"/>
              <a:t>.</a:t>
            </a:r>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9A4F8672-8174-4157-9CD7-BC591DEEF2E8}" type="slidenum">
              <a:rPr kumimoji="0" lang="en-US" sz="1800" b="0" i="0" u="none" strike="noStrike" kern="0" cap="none" spc="0" normalizeH="0" baseline="0" noProof="0" smtClean="0">
                <a:ln>
                  <a:noFill/>
                </a:ln>
                <a:solidFill>
                  <a:prstClr val="black"/>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15</a:t>
            </a:fld>
            <a:endParaRPr kumimoji="0" lang="en-US"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826561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864764">
              <a:defRPr/>
            </a:pPr>
            <a:r>
              <a:rPr lang="en-GB" b="0"/>
              <a:t>Here you can see a quick</a:t>
            </a:r>
            <a:r>
              <a:rPr lang="en-GB" b="0" baseline="0"/>
              <a:t> snapshot of some of the top global employers of CFA </a:t>
            </a:r>
            <a:r>
              <a:rPr lang="en-GB" b="0" baseline="0" err="1"/>
              <a:t>charterholders</a:t>
            </a:r>
            <a:r>
              <a:rPr lang="en-GB" b="0" baseline="0"/>
              <a:t>.</a:t>
            </a:r>
          </a:p>
          <a:p>
            <a:pPr defTabSz="864764">
              <a:defRPr/>
            </a:pPr>
            <a:endParaRPr lang="en-GB" b="0" baseline="0"/>
          </a:p>
          <a:p>
            <a:pPr defTabSz="864764">
              <a:defRPr/>
            </a:pPr>
            <a:r>
              <a:rPr lang="en-GB" b="0"/>
              <a:t>These include nearly</a:t>
            </a:r>
            <a:r>
              <a:rPr lang="en-GB" b="0" baseline="0"/>
              <a:t> </a:t>
            </a:r>
            <a:r>
              <a:rPr lang="en-GB"/>
              <a:t>all the world’s leading financial institutions, including the big investment banks such as Bank of America Merrill Lynch, Citigroup, and JPMorgan, as well as asset management firms, insurance companies, and accounting firms. </a:t>
            </a:r>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1F91DBDF-72C6-4A67-9597-EF5BCBE8357A}" type="slidenum">
              <a:rPr kumimoji="0" lang="en-US" sz="1800" b="0" i="0" u="none" strike="noStrike" kern="0" cap="none" spc="0" normalizeH="0" baseline="0" noProof="0" smtClean="0">
                <a:ln>
                  <a:noFill/>
                </a:ln>
                <a:solidFill>
                  <a:prstClr val="black"/>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16</a:t>
            </a:fld>
            <a:endParaRPr kumimoji="0" lang="en-US"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11880781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defTabSz="914033">
              <a:defRPr/>
            </a:pPr>
            <a:r>
              <a:rPr lang="en-US" b="0"/>
              <a:t>So how do you go about earning the</a:t>
            </a:r>
            <a:r>
              <a:rPr lang="en-US" b="0" baseline="0"/>
              <a:t> charter?  </a:t>
            </a:r>
            <a:r>
              <a:rPr lang="en-US" b="0" strike="noStrike" baseline="0"/>
              <a:t>W</a:t>
            </a:r>
            <a:r>
              <a:rPr lang="en-US" b="0" baseline="0"/>
              <a:t>e broke it down into a simple formula. </a:t>
            </a:r>
            <a:r>
              <a:rPr lang="en-US" baseline="0"/>
              <a:t>To initially enroll as a CFA candidate, you must: </a:t>
            </a:r>
          </a:p>
          <a:p>
            <a:pPr marL="241602" indent="-241602">
              <a:buAutoNum type="arabicPeriod"/>
            </a:pPr>
            <a:r>
              <a:rPr lang="en-US" baseline="0"/>
              <a:t>hold </a:t>
            </a:r>
            <a:r>
              <a:rPr lang="en-GB"/>
              <a:t>a bachelor's degree in any subject; or</a:t>
            </a:r>
          </a:p>
          <a:p>
            <a:pPr marL="241602" indent="-241602">
              <a:buAutoNum type="arabicPeriod"/>
            </a:pPr>
            <a:r>
              <a:rPr lang="en-US"/>
              <a:t>be in the final year of your bachelor’s degree program at the time of registration</a:t>
            </a:r>
            <a:r>
              <a:rPr lang="en-US" b="0"/>
              <a:t>; </a:t>
            </a:r>
            <a:r>
              <a:rPr lang="en-US" b="0" strike="noStrike"/>
              <a:t>or</a:t>
            </a:r>
            <a:r>
              <a:rPr lang="en-US" b="0" strike="noStrike" baseline="0"/>
              <a:t> </a:t>
            </a:r>
          </a:p>
          <a:p>
            <a:pPr marL="241602" indent="-241602">
              <a:buAutoNum type="arabicPeriod"/>
            </a:pPr>
            <a:r>
              <a:rPr lang="en-US" b="0"/>
              <a:t>have four years of qualified, professional work experience;</a:t>
            </a:r>
            <a:r>
              <a:rPr lang="en-US" b="0" baseline="0"/>
              <a:t> or</a:t>
            </a:r>
            <a:r>
              <a:rPr lang="en-US" b="0"/>
              <a:t> </a:t>
            </a:r>
          </a:p>
          <a:p>
            <a:pPr marL="241602" indent="-241602">
              <a:buAutoNum type="arabicPeriod"/>
            </a:pPr>
            <a:r>
              <a:rPr lang="en-US" b="0"/>
              <a:t>a combination </a:t>
            </a:r>
            <a:r>
              <a:rPr lang="en-US" b="0" strike="noStrike"/>
              <a:t>of work and study </a:t>
            </a:r>
            <a:r>
              <a:rPr lang="en-US" b="0"/>
              <a:t>that totals at least four</a:t>
            </a:r>
            <a:r>
              <a:rPr lang="en-US"/>
              <a:t> years.</a:t>
            </a:r>
          </a:p>
          <a:p>
            <a:endParaRPr lang="en-US"/>
          </a:p>
          <a:p>
            <a:pPr defTabSz="946762">
              <a:defRPr/>
            </a:pPr>
            <a:r>
              <a:rPr lang="en-US"/>
              <a:t>You must pass the three levels of exams </a:t>
            </a:r>
            <a:r>
              <a:rPr kumimoji="1" lang="en-US">
                <a:latin typeface="Arial" charset="0"/>
              </a:rPr>
              <a:t>held in over 180 locations around the world.  </a:t>
            </a:r>
            <a:r>
              <a:rPr lang="en-US" b="0" strike="noStrike"/>
              <a:t>Level I exams are held in June and December. Levels II and III are held in June. </a:t>
            </a:r>
            <a:r>
              <a:rPr lang="en-GB" b="0"/>
              <a:t>After enrolling, </a:t>
            </a:r>
            <a:r>
              <a:rPr lang="en-GB"/>
              <a:t>candidates must</a:t>
            </a:r>
            <a:r>
              <a:rPr lang="en-GB" baseline="0"/>
              <a:t> </a:t>
            </a:r>
            <a:r>
              <a:rPr lang="en-GB"/>
              <a:t>demonstrate at least four </a:t>
            </a:r>
            <a:r>
              <a:rPr lang="en-GB" baseline="0"/>
              <a:t>cu</a:t>
            </a:r>
            <a:r>
              <a:rPr lang="en-GB"/>
              <a:t>mulative years of relevant work experience, at least 50% of which involves investment decision-making. This experience can be accrued before, after, or during the time you are studying</a:t>
            </a:r>
            <a:r>
              <a:rPr lang="en-GB" baseline="0"/>
              <a:t> for and taking the exams.</a:t>
            </a:r>
            <a:endParaRPr lang="en-US"/>
          </a:p>
          <a:p>
            <a:endParaRPr lang="en-US"/>
          </a:p>
          <a:p>
            <a:r>
              <a:rPr lang="en-US"/>
              <a:t>The entire CFA Program can be accomplished in as few as two years, but many candidates schedule their exams around work and family commitments.  Successful candidates report spending an average of 300 hours preparing for each exam, and it takes most candidates between two and five years to complete the entire program.</a:t>
            </a:r>
          </a:p>
          <a:p>
            <a:endParaRPr lang="en-US"/>
          </a:p>
          <a:p>
            <a:r>
              <a:rPr lang="en-US"/>
              <a:t>However, you may take as long as you need to complete the CFA Program. Your exam results never expire, and we don’t limit the number of times you can sit for each exam level.</a:t>
            </a:r>
          </a:p>
          <a:p>
            <a:endParaRPr lang="en-US"/>
          </a:p>
          <a:p>
            <a:endParaRPr lang="en-US"/>
          </a:p>
          <a:p>
            <a:endParaRPr lang="en-US"/>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9A4F8672-8174-4157-9CD7-BC591DEEF2E8}" type="slidenum">
              <a:rPr kumimoji="0" lang="en-US" sz="1800" b="0" i="0" u="none" strike="noStrike" kern="0" cap="none" spc="0" normalizeH="0" baseline="0" noProof="0" smtClean="0">
                <a:ln>
                  <a:noFill/>
                </a:ln>
                <a:solidFill>
                  <a:prstClr val="black"/>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17</a:t>
            </a:fld>
            <a:endParaRPr kumimoji="0" lang="en-US"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1705080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9840">
              <a:defRPr/>
            </a:pPr>
            <a:r>
              <a:rPr lang="en-US" b="0">
                <a:latin typeface="+mn-lt"/>
                <a:cs typeface="Arial" pitchFamily="34" charset="0"/>
              </a:rPr>
              <a:t>The cost of completing the entire CFA Program averages approximately $2,400, which compares very favorably to other educational and training options.  </a:t>
            </a:r>
            <a:endParaRPr lang="en-US" b="0" strike="noStrike"/>
          </a:p>
          <a:p>
            <a:pPr defTabSz="899840">
              <a:defRPr/>
            </a:pPr>
            <a:endParaRPr lang="en-US" b="0" baseline="0"/>
          </a:p>
          <a:p>
            <a:pPr defTabSz="899840">
              <a:defRPr/>
            </a:pPr>
            <a:r>
              <a:rPr lang="en-US" b="0" baseline="0"/>
              <a:t>As anyone will tell you, m</a:t>
            </a:r>
            <a:r>
              <a:rPr lang="en-US" b="0"/>
              <a:t>astering this broad curriculum and completing</a:t>
            </a:r>
            <a:r>
              <a:rPr lang="en-US" b="0" baseline="0"/>
              <a:t> the charter </a:t>
            </a:r>
            <a:r>
              <a:rPr lang="en-US" b="0"/>
              <a:t>is no small feat.</a:t>
            </a:r>
            <a:r>
              <a:rPr lang="en-US" b="0">
                <a:latin typeface="+mn-lt"/>
                <a:cs typeface="Arial" pitchFamily="34" charset="0"/>
              </a:rPr>
              <a:t> The real cost</a:t>
            </a:r>
            <a:r>
              <a:rPr lang="en-US" b="0" baseline="0">
                <a:latin typeface="+mn-lt"/>
                <a:cs typeface="Arial" pitchFamily="34" charset="0"/>
              </a:rPr>
              <a:t> of the CFA program is the time and energy that candidates commit to the program to be successful. </a:t>
            </a:r>
            <a:endParaRPr lang="en-US"/>
          </a:p>
        </p:txBody>
      </p:sp>
      <p:sp>
        <p:nvSpPr>
          <p:cNvPr id="4" name="Slide Number Placeholder 3"/>
          <p:cNvSpPr>
            <a:spLocks noGrp="1"/>
          </p:cNvSpPr>
          <p:nvPr>
            <p:ph type="sldNum" sz="quarter" idx="10"/>
          </p:nvPr>
        </p:nvSpPr>
        <p:spPr/>
        <p:txBody>
          <a:bodyPr/>
          <a:lstStyle/>
          <a:p>
            <a:fld id="{9A4F8672-8174-4157-9CD7-BC591DEEF2E8}" type="slidenum">
              <a:rPr lang="en-US" smtClean="0"/>
              <a:pPr/>
              <a:t>20</a:t>
            </a:fld>
            <a:endParaRPr lang="en-US"/>
          </a:p>
        </p:txBody>
      </p:sp>
    </p:spTree>
    <p:extLst>
      <p:ext uri="{BB962C8B-B14F-4D97-AF65-F5344CB8AC3E}">
        <p14:creationId xmlns:p14="http://schemas.microsoft.com/office/powerpoint/2010/main" val="972596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4F8672-8174-4157-9CD7-BC591DEEF2E8}" type="slidenum">
              <a:rPr lang="en-CA" smtClean="0"/>
              <a:pPr/>
              <a:t>21</a:t>
            </a:fld>
            <a:endParaRPr lang="en-CA"/>
          </a:p>
        </p:txBody>
      </p:sp>
    </p:spTree>
    <p:extLst>
      <p:ext uri="{BB962C8B-B14F-4D97-AF65-F5344CB8AC3E}">
        <p14:creationId xmlns:p14="http://schemas.microsoft.com/office/powerpoint/2010/main" val="796125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1" defTabSz="868734">
              <a:defRPr/>
            </a:pPr>
            <a:r>
              <a:rPr lang="en-US"/>
              <a:t>If you are looking for a passport to the world of finance and investing, then earning the CFA® charter could be the most important move you make in your career.</a:t>
            </a:r>
          </a:p>
          <a:p>
            <a:endParaRPr lang="en-US"/>
          </a:p>
        </p:txBody>
      </p:sp>
      <p:sp>
        <p:nvSpPr>
          <p:cNvPr id="4" name="Slide Number Placeholder 3"/>
          <p:cNvSpPr>
            <a:spLocks noGrp="1"/>
          </p:cNvSpPr>
          <p:nvPr>
            <p:ph type="sldNum" sz="quarter" idx="10"/>
          </p:nvPr>
        </p:nvSpPr>
        <p:spPr/>
        <p:txBody>
          <a:bodyPr/>
          <a:lstStyle/>
          <a:p>
            <a:fld id="{1F91DBDF-72C6-4A67-9597-EF5BCBE8357A}" type="slidenum">
              <a:rPr lang="en-US" smtClean="0"/>
              <a:pPr/>
              <a:t>2</a:t>
            </a:fld>
            <a:endParaRPr lang="en-US"/>
          </a:p>
        </p:txBody>
      </p:sp>
    </p:spTree>
    <p:extLst>
      <p:ext uri="{BB962C8B-B14F-4D97-AF65-F5344CB8AC3E}">
        <p14:creationId xmlns:p14="http://schemas.microsoft.com/office/powerpoint/2010/main" val="31241140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9452" y="4360744"/>
            <a:ext cx="5515610" cy="4513752"/>
          </a:xfrm>
        </p:spPr>
        <p:txBody>
          <a:bodyPr>
            <a:normAutofit/>
          </a:bodyPr>
          <a:lstStyle/>
          <a:p>
            <a:pPr defTabSz="918338">
              <a:defRPr/>
            </a:pPr>
            <a:r>
              <a:rPr lang="en-US" sz="1000"/>
              <a:t>Although the process is time consuming, the course of study is offered in a self-study learning format, which means that earning it does not have to completely disrupt your professional or personal life. </a:t>
            </a:r>
          </a:p>
          <a:p>
            <a:pPr defTabSz="918338">
              <a:defRPr/>
            </a:pPr>
            <a:endParaRPr lang="en-US" sz="1000"/>
          </a:p>
          <a:p>
            <a:pPr defTabSz="918338">
              <a:defRPr/>
            </a:pPr>
            <a:r>
              <a:rPr lang="en-US" sz="1000"/>
              <a:t>All the curriculum materials are provided to you either in the mail, online as downloads, or both. So you can complete the program wherever you are, whenever you want, and in the format most convenient and effective for you.</a:t>
            </a:r>
          </a:p>
          <a:p>
            <a:pPr defTabSz="918338">
              <a:defRPr/>
            </a:pPr>
            <a:endParaRPr lang="en-US" sz="1000"/>
          </a:p>
          <a:p>
            <a:pPr defTabSz="918338">
              <a:defRPr/>
            </a:pPr>
            <a:endParaRPr lang="en-US" sz="1000"/>
          </a:p>
        </p:txBody>
      </p:sp>
      <p:sp>
        <p:nvSpPr>
          <p:cNvPr id="4" name="Slide Number Placeholder 3"/>
          <p:cNvSpPr>
            <a:spLocks noGrp="1"/>
          </p:cNvSpPr>
          <p:nvPr>
            <p:ph type="sldNum" sz="quarter" idx="10"/>
          </p:nvPr>
        </p:nvSpPr>
        <p:spPr/>
        <p:txBody>
          <a:bodyPr/>
          <a:lstStyle/>
          <a:p>
            <a:fld id="{1F91DBDF-72C6-4A67-9597-EF5BCBE8357A}" type="slidenum">
              <a:rPr lang="en-US" smtClean="0"/>
              <a:pPr/>
              <a:t>22</a:t>
            </a:fld>
            <a:endParaRPr lang="en-US"/>
          </a:p>
        </p:txBody>
      </p:sp>
    </p:spTree>
    <p:extLst>
      <p:ext uri="{BB962C8B-B14F-4D97-AF65-F5344CB8AC3E}">
        <p14:creationId xmlns:p14="http://schemas.microsoft.com/office/powerpoint/2010/main" val="34382053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868664">
              <a:defRPr/>
            </a:pPr>
            <a:r>
              <a:rPr lang="en-US" b="0">
                <a:solidFill>
                  <a:schemeClr val="tx1"/>
                </a:solidFill>
              </a:rPr>
              <a:t>In summary,</a:t>
            </a:r>
            <a:r>
              <a:rPr lang="en-US" b="0" baseline="0">
                <a:solidFill>
                  <a:schemeClr val="tx1"/>
                </a:solidFill>
              </a:rPr>
              <a:t> i</a:t>
            </a:r>
            <a:r>
              <a:rPr lang="en-US">
                <a:solidFill>
                  <a:schemeClr val="tx1"/>
                </a:solidFill>
              </a:rPr>
              <a:t>f you are considering </a:t>
            </a:r>
            <a:r>
              <a:rPr lang="en-US" baseline="0">
                <a:solidFill>
                  <a:schemeClr val="tx1"/>
                </a:solidFill>
              </a:rPr>
              <a:t>a career in the investment industry, </a:t>
            </a:r>
            <a:r>
              <a:rPr lang="en-US">
                <a:solidFill>
                  <a:schemeClr val="tx1"/>
                </a:solidFill>
              </a:rPr>
              <a:t>making the decision to earn the CFA charter </a:t>
            </a:r>
            <a:r>
              <a:rPr lang="en-US" b="0">
                <a:solidFill>
                  <a:schemeClr val="tx1"/>
                </a:solidFill>
              </a:rPr>
              <a:t>will </a:t>
            </a:r>
            <a:r>
              <a:rPr lang="en-US">
                <a:solidFill>
                  <a:schemeClr val="tx1"/>
                </a:solidFill>
              </a:rPr>
              <a:t>change the course of your career.</a:t>
            </a:r>
            <a:r>
              <a:rPr lang="en-US" baseline="0">
                <a:solidFill>
                  <a:schemeClr val="tx1"/>
                </a:solidFill>
              </a:rPr>
              <a:t>  Whether or not you pursue the CFA charter, I hope </a:t>
            </a:r>
            <a:r>
              <a:rPr kumimoji="1" lang="en-US"/>
              <a:t>you make a commitment to upholding the highest standards of ethics, education, and professional excellence for the ultimate benefit of</a:t>
            </a:r>
            <a:r>
              <a:rPr kumimoji="1" lang="en-US" baseline="0"/>
              <a:t> society </a:t>
            </a:r>
            <a:r>
              <a:rPr kumimoji="1" lang="en-US"/>
              <a:t>because, as the last few years have shown us, veering from these carries severe social and economic consequences. </a:t>
            </a:r>
            <a:endParaRPr lang="en-US" b="0"/>
          </a:p>
          <a:p>
            <a:pPr defTabSz="868664">
              <a:defRPr/>
            </a:pPr>
            <a:endParaRPr lang="en-US">
              <a:solidFill>
                <a:schemeClr val="tx1"/>
              </a:solidFill>
            </a:endParaRPr>
          </a:p>
          <a:p>
            <a:r>
              <a:rPr lang="en-US"/>
              <a:t>If you decide to </a:t>
            </a:r>
            <a:r>
              <a:rPr lang="en-US" baseline="0"/>
              <a:t>you earn the CFA charter, you</a:t>
            </a:r>
          </a:p>
          <a:p>
            <a:endParaRPr lang="en-US"/>
          </a:p>
          <a:p>
            <a:pPr lvl="1">
              <a:buFont typeface="Arial" pitchFamily="34" charset="0"/>
              <a:buChar char="•"/>
            </a:pPr>
            <a:r>
              <a:rPr lang="en-US"/>
              <a:t>Develop a comprehensive investment perspective;</a:t>
            </a:r>
          </a:p>
          <a:p>
            <a:pPr lvl="1">
              <a:buFont typeface="Arial" pitchFamily="34" charset="0"/>
              <a:buChar char="•"/>
            </a:pPr>
            <a:r>
              <a:rPr lang="en-US"/>
              <a:t>Gain fluency</a:t>
            </a:r>
            <a:r>
              <a:rPr lang="en-US" baseline="0"/>
              <a:t> </a:t>
            </a:r>
            <a:r>
              <a:rPr lang="en-US"/>
              <a:t>with practical investment analysis and investment management skills;</a:t>
            </a:r>
          </a:p>
          <a:p>
            <a:pPr lvl="1">
              <a:buFont typeface="Arial" pitchFamily="34" charset="0"/>
              <a:buChar char="•"/>
            </a:pPr>
            <a:r>
              <a:rPr lang="en-US"/>
              <a:t> Have credibility with industry peers and are respected by employers and clients;</a:t>
            </a:r>
          </a:p>
          <a:p>
            <a:pPr lvl="1">
              <a:buFont typeface="Arial" pitchFamily="34" charset="0"/>
              <a:buChar char="•"/>
            </a:pPr>
            <a:r>
              <a:rPr lang="en-US"/>
              <a:t>Earn</a:t>
            </a:r>
            <a:r>
              <a:rPr lang="en-US" baseline="0"/>
              <a:t> credibility with industry peers</a:t>
            </a:r>
            <a:endParaRPr lang="en-US"/>
          </a:p>
          <a:p>
            <a:pPr lvl="1">
              <a:buFont typeface="Arial" pitchFamily="34" charset="0"/>
              <a:buChar char="•"/>
            </a:pPr>
            <a:r>
              <a:rPr lang="en-US"/>
              <a:t>Have the flexibility to work in any global market;</a:t>
            </a:r>
          </a:p>
          <a:p>
            <a:pPr lvl="1">
              <a:buFont typeface="Arial" pitchFamily="34" charset="0"/>
              <a:buChar char="•"/>
            </a:pPr>
            <a:r>
              <a:rPr lang="en-US"/>
              <a:t>Are sought out by top industry employers who see that you have the professional motivation and </a:t>
            </a:r>
            <a:r>
              <a:rPr lang="en-US" b="0"/>
              <a:t>the</a:t>
            </a:r>
            <a:r>
              <a:rPr lang="en-US"/>
              <a:t> work ethic required to  complete the program;</a:t>
            </a:r>
          </a:p>
          <a:p>
            <a:pPr lvl="1">
              <a:buFont typeface="Arial" pitchFamily="34" charset="0"/>
              <a:buChar char="•"/>
            </a:pPr>
            <a:r>
              <a:rPr lang="en-US"/>
              <a:t>And you have demonstrated a commitment to ethics and high professional standards.</a:t>
            </a:r>
          </a:p>
        </p:txBody>
      </p:sp>
      <p:sp>
        <p:nvSpPr>
          <p:cNvPr id="4" name="Slide Number Placeholder 3"/>
          <p:cNvSpPr>
            <a:spLocks noGrp="1"/>
          </p:cNvSpPr>
          <p:nvPr>
            <p:ph type="sldNum" sz="quarter" idx="10"/>
          </p:nvPr>
        </p:nvSpPr>
        <p:spPr/>
        <p:txBody>
          <a:bodyPr/>
          <a:lstStyle/>
          <a:p>
            <a:fld id="{1F91DBDF-72C6-4A67-9597-EF5BCBE8357A}" type="slidenum">
              <a:rPr lang="en-US" smtClean="0"/>
              <a:pPr/>
              <a:t>23</a:t>
            </a:fld>
            <a:endParaRPr lang="en-US"/>
          </a:p>
        </p:txBody>
      </p:sp>
    </p:spTree>
    <p:extLst>
      <p:ext uri="{BB962C8B-B14F-4D97-AF65-F5344CB8AC3E}">
        <p14:creationId xmlns:p14="http://schemas.microsoft.com/office/powerpoint/2010/main" val="3674087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515">
              <a:defRPr/>
            </a:pPr>
            <a:endParaRPr lang="en-US"/>
          </a:p>
          <a:p>
            <a:r>
              <a:rPr lang="en-US" baseline="0"/>
              <a:t>To learn more about the charter and CFA Institute, I encourage you to visit our website for more information or to register. </a:t>
            </a:r>
          </a:p>
          <a:p>
            <a:endParaRPr lang="en-US" baseline="0"/>
          </a:p>
          <a:p>
            <a:r>
              <a:rPr lang="en-US" baseline="0"/>
              <a:t>I am also happy to answer any questions that you might have. </a:t>
            </a:r>
          </a:p>
          <a:p>
            <a:endParaRPr lang="en-US" baseline="0"/>
          </a:p>
          <a:p>
            <a:r>
              <a:rPr lang="en-US" baseline="0"/>
              <a:t>Thank you for your time.</a:t>
            </a:r>
            <a:endParaRPr lang="en-US"/>
          </a:p>
          <a:p>
            <a:endParaRPr lang="en-US"/>
          </a:p>
        </p:txBody>
      </p:sp>
      <p:sp>
        <p:nvSpPr>
          <p:cNvPr id="4" name="Slide Number Placeholder 3"/>
          <p:cNvSpPr>
            <a:spLocks noGrp="1"/>
          </p:cNvSpPr>
          <p:nvPr>
            <p:ph type="sldNum" sz="quarter" idx="10"/>
          </p:nvPr>
        </p:nvSpPr>
        <p:spPr/>
        <p:txBody>
          <a:bodyPr/>
          <a:lstStyle/>
          <a:p>
            <a:fld id="{9A4F8672-8174-4157-9CD7-BC591DEEF2E8}" type="slidenum">
              <a:rPr lang="en-US" smtClean="0"/>
              <a:pPr/>
              <a:t>25</a:t>
            </a:fld>
            <a:endParaRPr lang="en-US"/>
          </a:p>
        </p:txBody>
      </p:sp>
    </p:spTree>
    <p:extLst>
      <p:ext uri="{BB962C8B-B14F-4D97-AF65-F5344CB8AC3E}">
        <p14:creationId xmlns:p14="http://schemas.microsoft.com/office/powerpoint/2010/main" val="3395749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8338">
              <a:defRPr/>
            </a:pPr>
            <a:r>
              <a:rPr lang="en-GB" dirty="0"/>
              <a:t>What </a:t>
            </a:r>
            <a:r>
              <a:rPr lang="en-GB" baseline="0" dirty="0"/>
              <a:t>is the CFA charter?</a:t>
            </a:r>
          </a:p>
          <a:p>
            <a:pPr defTabSz="918338">
              <a:defRPr/>
            </a:pPr>
            <a:endParaRPr lang="en-GB" baseline="0" dirty="0"/>
          </a:p>
          <a:p>
            <a:pPr defTabSz="918338">
              <a:defRPr/>
            </a:pPr>
            <a:r>
              <a:rPr lang="en-GB" dirty="0"/>
              <a:t>Since it was first introduced in 1963, the CFA charter has become the most widely known and well respected investment credential in the world. </a:t>
            </a:r>
            <a:br>
              <a:rPr lang="en-GB" dirty="0"/>
            </a:br>
            <a:endParaRPr lang="en-GB" dirty="0"/>
          </a:p>
          <a:p>
            <a:pPr defTabSz="918338">
              <a:defRPr/>
            </a:pPr>
            <a:r>
              <a:rPr lang="en-GB" dirty="0"/>
              <a:t>Today, publications such as the </a:t>
            </a:r>
            <a:r>
              <a:rPr lang="en-GB" i="1" dirty="0"/>
              <a:t>Financial Times</a:t>
            </a:r>
            <a:r>
              <a:rPr lang="en-GB" dirty="0"/>
              <a:t>—and the investment industry as a whole—recognize the CFA charter as the gold standard in investment management and finance</a:t>
            </a:r>
            <a:r>
              <a:rPr lang="en-GB" b="1" baseline="0" dirty="0"/>
              <a:t>, </a:t>
            </a:r>
            <a:r>
              <a:rPr lang="en-US" dirty="0"/>
              <a:t>the definitive mark by which to measure</a:t>
            </a:r>
            <a:r>
              <a:rPr lang="en-US" baseline="0" dirty="0"/>
              <a:t> </a:t>
            </a:r>
            <a:r>
              <a:rPr lang="en-US" dirty="0"/>
              <a:t>the competence, integrity, and dedication of serious investment professionals.</a:t>
            </a:r>
            <a:endParaRPr lang="en-GB" dirty="0"/>
          </a:p>
          <a:p>
            <a:pPr defTabSz="899696">
              <a:defRPr/>
            </a:pPr>
            <a:endParaRPr lang="en-GB" dirty="0"/>
          </a:p>
          <a:p>
            <a:pPr defTabSz="951139" eaLnBrk="0" fontAlgn="base" hangingPunct="0">
              <a:spcBef>
                <a:spcPct val="30000"/>
              </a:spcBef>
              <a:spcAft>
                <a:spcPct val="0"/>
              </a:spcAft>
              <a:defRPr/>
            </a:pPr>
            <a:r>
              <a:rPr lang="en-US" dirty="0"/>
              <a:t>The</a:t>
            </a:r>
            <a:r>
              <a:rPr lang="en-US" baseline="0" dirty="0"/>
              <a:t> </a:t>
            </a:r>
            <a:r>
              <a:rPr lang="en-US" i="1" baseline="0" dirty="0"/>
              <a:t>Financial Times</a:t>
            </a:r>
            <a:r>
              <a:rPr lang="en-US" dirty="0"/>
              <a:t> has also called the CFA credential the industry benchmark </a:t>
            </a:r>
            <a:r>
              <a:rPr lang="en-US" baseline="0" dirty="0"/>
              <a:t>because </a:t>
            </a:r>
            <a:r>
              <a:rPr kumimoji="1" lang="en-US" dirty="0">
                <a:latin typeface="Arial" charset="0"/>
              </a:rPr>
              <a:t>the program is built around a robust curriculum that is practice driven.  To ensure that the Program is grounded in practice, we engage practicing CFA Charterholders from around the world at every stage of curriculum development, exam development, exam grading, and even the process</a:t>
            </a:r>
            <a:r>
              <a:rPr kumimoji="1" lang="en-US" baseline="0" dirty="0">
                <a:latin typeface="Arial" charset="0"/>
              </a:rPr>
              <a:t> for </a:t>
            </a:r>
            <a:r>
              <a:rPr kumimoji="1" lang="en-US" dirty="0">
                <a:latin typeface="Arial" charset="0"/>
              </a:rPr>
              <a:t>setting minimum passing scores.</a:t>
            </a:r>
            <a:endParaRPr lang="en-GB" dirty="0"/>
          </a:p>
          <a:p>
            <a:pPr defTabSz="918338">
              <a:defRPr/>
            </a:pPr>
            <a:br>
              <a:rPr lang="en-GB" dirty="0"/>
            </a:br>
            <a:endParaRPr lang="en-GB" dirty="0"/>
          </a:p>
        </p:txBody>
      </p:sp>
      <p:sp>
        <p:nvSpPr>
          <p:cNvPr id="4" name="Slide Number Placeholder 3"/>
          <p:cNvSpPr>
            <a:spLocks noGrp="1"/>
          </p:cNvSpPr>
          <p:nvPr>
            <p:ph type="sldNum" sz="quarter" idx="10"/>
          </p:nvPr>
        </p:nvSpPr>
        <p:spPr/>
        <p:txBody>
          <a:bodyPr/>
          <a:lstStyle/>
          <a:p>
            <a:fld id="{1F91DBDF-72C6-4A67-9597-EF5BCBE8357A}" type="slidenum">
              <a:rPr lang="en-US" smtClean="0"/>
              <a:pPr/>
              <a:t>3</a:t>
            </a:fld>
            <a:endParaRPr lang="en-US"/>
          </a:p>
        </p:txBody>
      </p:sp>
    </p:spTree>
    <p:extLst>
      <p:ext uri="{BB962C8B-B14F-4D97-AF65-F5344CB8AC3E}">
        <p14:creationId xmlns:p14="http://schemas.microsoft.com/office/powerpoint/2010/main" val="1751012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solidFill>
                  <a:srgbClr val="003366"/>
                </a:solidFill>
                <a:cs typeface="Calibri" pitchFamily="34" charset="0"/>
              </a:rPr>
              <a:t>The </a:t>
            </a:r>
            <a:r>
              <a:rPr lang="en-US" sz="1400" dirty="0">
                <a:cs typeface="Calibri" pitchFamily="34" charset="0"/>
              </a:rPr>
              <a:t>CFA charter is a globally recognized graduate-level credential that </a:t>
            </a:r>
            <a:r>
              <a:rPr lang="en-US" dirty="0"/>
              <a:t>bridges academic theory, current industry practice, and ethical and professional standards to give you a strong foundation of advanced investment analysis and real-world portfolio management skills.</a:t>
            </a:r>
          </a:p>
          <a:p>
            <a:endParaRPr lang="en-US" sz="1400" dirty="0">
              <a:cs typeface="Calibri" pitchFamily="34" charset="0"/>
            </a:endParaRPr>
          </a:p>
          <a:p>
            <a:pPr lvl="0">
              <a:buFont typeface="Arial" pitchFamily="34" charset="0"/>
              <a:buNone/>
            </a:pPr>
            <a:r>
              <a:rPr lang="en-US" sz="1400" dirty="0">
                <a:solidFill>
                  <a:schemeClr val="tx2"/>
                </a:solidFill>
              </a:rPr>
              <a:t>It is held by more than </a:t>
            </a:r>
            <a:r>
              <a:rPr lang="en-US" sz="1400" dirty="0">
                <a:solidFill>
                  <a:srgbClr val="00B0F0"/>
                </a:solidFill>
              </a:rPr>
              <a:t>168,000</a:t>
            </a:r>
            <a:r>
              <a:rPr lang="en-US" sz="1400" dirty="0">
                <a:solidFill>
                  <a:schemeClr val="tx2"/>
                </a:solidFill>
              </a:rPr>
              <a:t> investment professionals working in more than 166 countries, and </a:t>
            </a:r>
            <a:r>
              <a:rPr lang="en-US" sz="1400" dirty="0">
                <a:cs typeface="Calibri" pitchFamily="34" charset="0"/>
              </a:rPr>
              <a:t>is increasingly recognized as comparable to a variety of degrees, credentials, and licenses around the world.  For example, the United Kingdom National Academic Recognition Information Centre benchmarked the CFA Program as comparable to a master’s degree.</a:t>
            </a:r>
          </a:p>
          <a:p>
            <a:pPr lvl="0">
              <a:buFont typeface="Arial" pitchFamily="34" charset="0"/>
              <a:buNone/>
            </a:pPr>
            <a:endParaRPr lang="en-US" sz="1400" dirty="0">
              <a:solidFill>
                <a:schemeClr val="tx2"/>
              </a:solidFill>
            </a:endParaRPr>
          </a:p>
          <a:p>
            <a:pPr lvl="0">
              <a:buFont typeface="Arial" pitchFamily="34" charset="0"/>
              <a:buNone/>
            </a:pPr>
            <a:r>
              <a:rPr lang="en-US" sz="1400" dirty="0">
                <a:solidFill>
                  <a:schemeClr val="tx2"/>
                </a:solidFill>
              </a:rPr>
              <a:t>Additionally, today more than 630 universities around the world incorporate the CFA curriculum into their degree programs.</a:t>
            </a:r>
            <a:endParaRPr lang="en-US" sz="1400" dirty="0"/>
          </a:p>
          <a:p>
            <a:endParaRPr lang="en-US" dirty="0">
              <a:cs typeface="Calibri" pitchFamily="34" charset="0"/>
            </a:endParaRPr>
          </a:p>
        </p:txBody>
      </p:sp>
      <p:sp>
        <p:nvSpPr>
          <p:cNvPr id="4" name="Slide Number Placeholder 3"/>
          <p:cNvSpPr>
            <a:spLocks noGrp="1"/>
          </p:cNvSpPr>
          <p:nvPr>
            <p:ph type="sldNum" sz="quarter" idx="10"/>
          </p:nvPr>
        </p:nvSpPr>
        <p:spPr/>
        <p:txBody>
          <a:bodyPr/>
          <a:lstStyle/>
          <a:p>
            <a:fld id="{9A4F8672-8174-4157-9CD7-BC591DEEF2E8}" type="slidenum">
              <a:rPr lang="en-US" smtClean="0"/>
              <a:pPr/>
              <a:t>4</a:t>
            </a:fld>
            <a:endParaRPr lang="en-US"/>
          </a:p>
        </p:txBody>
      </p:sp>
    </p:spTree>
    <p:extLst>
      <p:ext uri="{BB962C8B-B14F-4D97-AF65-F5344CB8AC3E}">
        <p14:creationId xmlns:p14="http://schemas.microsoft.com/office/powerpoint/2010/main" val="857027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p:txBody>
          <a:bodyPr/>
          <a:lstStyle/>
          <a:p>
            <a:fld id="{40124DE9-3B47-40C6-81D5-AE1AC79EA2F5}" type="slidenum">
              <a:rPr lang="en-US"/>
              <a:pPr/>
              <a:t>5</a:t>
            </a:fld>
            <a:endParaRPr lang="en-US"/>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normAutofit/>
          </a:bodyPr>
          <a:lstStyle/>
          <a:p>
            <a:r>
              <a:rPr lang="en-US" sz="1400"/>
              <a:t>The CFA Charter is offered by CFA Institute, a global association of more than 145,000 investment professionals.</a:t>
            </a:r>
          </a:p>
          <a:p>
            <a:endParaRPr lang="en-US"/>
          </a:p>
          <a:p>
            <a:r>
              <a:rPr lang="en-US"/>
              <a:t>By setting the highest educational standards and extending its real-world educational content to an ever-widening population through its globally respected credentials and educational programs, CFA Institute fulfills its mission to serve as a leading source for practice-based knowledge, advanced skills, and ethical practices throughout the investment industry, and helps to create an environment where investors’ interests come first, markets function at their best, and economies grow.</a:t>
            </a:r>
          </a:p>
          <a:p>
            <a:pPr defTabSz="918515">
              <a:defRPr/>
            </a:pPr>
            <a:br>
              <a:rPr lang="en-US" sz="1400"/>
            </a:br>
            <a:r>
              <a:rPr lang="en-US" sz="1400"/>
              <a:t>In addition to administering the CFA Program, CFA Institute provides other educational opportunities including the CIPM® certification and the </a:t>
            </a:r>
            <a:r>
              <a:rPr lang="en-US" sz="1400">
                <a:effectLst/>
                <a:latin typeface="Calibri" panose="020F0502020204030204" pitchFamily="34" charset="0"/>
                <a:ea typeface="Calibri" panose="020F0502020204030204" pitchFamily="34" charset="0"/>
                <a:cs typeface="Times New Roman" panose="02020603050405020304" pitchFamily="18" charset="0"/>
              </a:rPr>
              <a:t>CFA Institute Investment Foundations™ </a:t>
            </a:r>
            <a:r>
              <a:rPr lang="en-US" sz="1400"/>
              <a:t>certificate.</a:t>
            </a:r>
          </a:p>
          <a:p>
            <a:br>
              <a:rPr lang="en-US" sz="1600"/>
            </a:br>
            <a:endParaRPr lang="en-US" sz="1600"/>
          </a:p>
          <a:p>
            <a:endParaRPr lang="en-US" sz="1600"/>
          </a:p>
        </p:txBody>
      </p:sp>
    </p:spTree>
    <p:extLst>
      <p:ext uri="{BB962C8B-B14F-4D97-AF65-F5344CB8AC3E}">
        <p14:creationId xmlns:p14="http://schemas.microsoft.com/office/powerpoint/2010/main" val="333017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08471" indent="-183667" defTabSz="918338" eaLnBrk="0" fontAlgn="base" hangingPunct="0">
              <a:spcBef>
                <a:spcPct val="30000"/>
              </a:spcBef>
              <a:spcAft>
                <a:spcPct val="0"/>
              </a:spcAft>
              <a:defRPr/>
            </a:pPr>
            <a:r>
              <a:rPr lang="en-US" dirty="0"/>
              <a:t>So, what’s behind all this demand?  </a:t>
            </a:r>
          </a:p>
          <a:p>
            <a:pPr marL="208471" indent="-183667" defTabSz="918338" eaLnBrk="0" fontAlgn="base" hangingPunct="0">
              <a:spcBef>
                <a:spcPct val="30000"/>
              </a:spcBef>
              <a:spcAft>
                <a:spcPct val="0"/>
              </a:spcAft>
              <a:defRPr/>
            </a:pPr>
            <a:endParaRPr lang="en-US" dirty="0"/>
          </a:p>
          <a:p>
            <a:pPr defTabSz="868734">
              <a:defRPr/>
            </a:pPr>
            <a:r>
              <a:rPr lang="en-US" dirty="0"/>
              <a:t>Simply put, no other investment designation carries the same global prestige as the CFA charter. </a:t>
            </a:r>
          </a:p>
          <a:p>
            <a:endParaRPr lang="en-US" dirty="0"/>
          </a:p>
        </p:txBody>
      </p:sp>
      <p:sp>
        <p:nvSpPr>
          <p:cNvPr id="4" name="Slide Number Placeholder 3"/>
          <p:cNvSpPr>
            <a:spLocks noGrp="1"/>
          </p:cNvSpPr>
          <p:nvPr>
            <p:ph type="sldNum" sz="quarter" idx="10"/>
          </p:nvPr>
        </p:nvSpPr>
        <p:spPr/>
        <p:txBody>
          <a:bodyPr/>
          <a:lstStyle/>
          <a:p>
            <a:fld id="{9A4F8672-8174-4157-9CD7-BC591DEEF2E8}" type="slidenum">
              <a:rPr lang="en-US" smtClean="0"/>
              <a:pPr/>
              <a:t>6</a:t>
            </a:fld>
            <a:endParaRPr lang="en-US"/>
          </a:p>
        </p:txBody>
      </p:sp>
    </p:spTree>
    <p:extLst>
      <p:ext uri="{BB962C8B-B14F-4D97-AF65-F5344CB8AC3E}">
        <p14:creationId xmlns:p14="http://schemas.microsoft.com/office/powerpoint/2010/main" val="2609766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10"/>
          </p:nvPr>
        </p:nvSpPr>
        <p:spPr/>
        <p:txBody>
          <a:bodyPr/>
          <a:lstStyle/>
          <a:p>
            <a:fld id="{9A4F8672-8174-4157-9CD7-BC591DEEF2E8}" type="slidenum">
              <a:rPr lang="en-US" smtClean="0">
                <a:solidFill>
                  <a:prstClr val="black"/>
                </a:solidFill>
                <a:latin typeface="Calibri"/>
              </a:rPr>
              <a:pPr/>
              <a:t>7</a:t>
            </a:fld>
            <a:endParaRPr lang="en-US">
              <a:solidFill>
                <a:prstClr val="black"/>
              </a:solidFill>
              <a:latin typeface="Calibri"/>
            </a:endParaRPr>
          </a:p>
        </p:txBody>
      </p:sp>
    </p:spTree>
    <p:extLst>
      <p:ext uri="{BB962C8B-B14F-4D97-AF65-F5344CB8AC3E}">
        <p14:creationId xmlns:p14="http://schemas.microsoft.com/office/powerpoint/2010/main" val="1977195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indent="-183667" defTabSz="918338" eaLnBrk="0" fontAlgn="base" hangingPunct="0">
              <a:spcBef>
                <a:spcPct val="30000"/>
              </a:spcBef>
              <a:spcAft>
                <a:spcPct val="0"/>
              </a:spcAft>
              <a:defRPr/>
            </a:pPr>
            <a:r>
              <a:rPr lang="en-US" sz="1400"/>
              <a:t>Employers </a:t>
            </a:r>
            <a:r>
              <a:rPr lang="en-US" b="0">
                <a:solidFill>
                  <a:srgbClr val="FF0000"/>
                </a:solidFill>
                <a:latin typeface="+mn-lt"/>
              </a:rPr>
              <a:t>increasingly recognize the value of the CFA charter and the</a:t>
            </a:r>
            <a:r>
              <a:rPr lang="en-US" b="0" baseline="0">
                <a:solidFill>
                  <a:srgbClr val="FF0000"/>
                </a:solidFill>
                <a:latin typeface="+mn-lt"/>
              </a:rPr>
              <a:t> difficulty of earning it.</a:t>
            </a:r>
          </a:p>
          <a:p>
            <a:pPr indent="-183667" defTabSz="918338" eaLnBrk="0" fontAlgn="base" hangingPunct="0">
              <a:spcBef>
                <a:spcPct val="30000"/>
              </a:spcBef>
              <a:spcAft>
                <a:spcPct val="0"/>
              </a:spcAft>
              <a:defRPr/>
            </a:pPr>
            <a:endParaRPr lang="en-US" b="0" baseline="0">
              <a:solidFill>
                <a:srgbClr val="FF0000"/>
              </a:solidFill>
              <a:latin typeface="+mn-lt"/>
            </a:endParaRPr>
          </a:p>
          <a:p>
            <a:pPr indent="-183667" defTabSz="918338" eaLnBrk="0" fontAlgn="base" hangingPunct="0">
              <a:spcBef>
                <a:spcPct val="30000"/>
              </a:spcBef>
              <a:spcAft>
                <a:spcPct val="0"/>
              </a:spcAft>
              <a:defRPr/>
            </a:pPr>
            <a:r>
              <a:rPr lang="en-US" b="0" baseline="0">
                <a:solidFill>
                  <a:srgbClr val="FF0000"/>
                </a:solidFill>
                <a:latin typeface="+mn-lt"/>
              </a:rPr>
              <a:t>As a result, they see the charter as </a:t>
            </a:r>
            <a:r>
              <a:rPr lang="en-US">
                <a:solidFill>
                  <a:schemeClr val="tx1">
                    <a:lumMod val="50000"/>
                    <a:lumOff val="50000"/>
                  </a:schemeClr>
                </a:solidFill>
                <a:latin typeface="+mn-lt"/>
              </a:rPr>
              <a:t>a prerequisite for employment in </a:t>
            </a:r>
            <a:r>
              <a:rPr lang="en-US">
                <a:solidFill>
                  <a:srgbClr val="FF0000"/>
                </a:solidFill>
                <a:latin typeface="+mn-lt"/>
              </a:rPr>
              <a:t>a wide range of investment and finance positions. </a:t>
            </a:r>
          </a:p>
          <a:p>
            <a:pPr marL="0" lvl="1" indent="-229585" defTabSz="868734">
              <a:defRPr/>
            </a:pPr>
            <a:endParaRPr lang="en-US" b="1">
              <a:solidFill>
                <a:srgbClr val="FF0000"/>
              </a:solidFill>
              <a:latin typeface="+mn-lt"/>
            </a:endParaRPr>
          </a:p>
          <a:p>
            <a:pPr marL="0" lvl="1" indent="-229585" defTabSz="868734">
              <a:defRPr/>
            </a:pPr>
            <a:r>
              <a:rPr lang="en-US" b="0">
                <a:solidFill>
                  <a:srgbClr val="FF0000"/>
                </a:solidFill>
                <a:latin typeface="+mn-lt"/>
              </a:rPr>
              <a:t>For them,</a:t>
            </a:r>
            <a:r>
              <a:rPr lang="en-US" b="1">
                <a:solidFill>
                  <a:srgbClr val="FF0000"/>
                </a:solidFill>
                <a:latin typeface="+mn-lt"/>
              </a:rPr>
              <a:t> </a:t>
            </a:r>
            <a:r>
              <a:rPr kumimoji="1" lang="en-US">
                <a:latin typeface="+mn-lt"/>
              </a:rPr>
              <a:t>it’s a guarantee that you’ve mastered the skills most needed in today’s fast-evolving workplace. It’s also a clear signal of your commitment to upholding the highest standards and your ability to work in any market.</a:t>
            </a:r>
            <a:r>
              <a:rPr lang="en-US" b="1"/>
              <a:t> </a:t>
            </a:r>
            <a:endParaRPr kumimoji="1" lang="en-US">
              <a:latin typeface="+mn-lt"/>
            </a:endParaRPr>
          </a:p>
          <a:p>
            <a:endParaRPr lang="en-US"/>
          </a:p>
        </p:txBody>
      </p:sp>
      <p:sp>
        <p:nvSpPr>
          <p:cNvPr id="4" name="Slide Number Placeholder 3"/>
          <p:cNvSpPr>
            <a:spLocks noGrp="1"/>
          </p:cNvSpPr>
          <p:nvPr>
            <p:ph type="sldNum" sz="quarter" idx="10"/>
          </p:nvPr>
        </p:nvSpPr>
        <p:spPr/>
        <p:txBody>
          <a:bodyPr/>
          <a:lstStyle/>
          <a:p>
            <a:fld id="{1F91DBDF-72C6-4A67-9597-EF5BCBE8357A}" type="slidenum">
              <a:rPr lang="en-US" smtClean="0"/>
              <a:pPr/>
              <a:t>8</a:t>
            </a:fld>
            <a:endParaRPr lang="en-US"/>
          </a:p>
        </p:txBody>
      </p:sp>
    </p:spTree>
    <p:extLst>
      <p:ext uri="{BB962C8B-B14F-4D97-AF65-F5344CB8AC3E}">
        <p14:creationId xmlns:p14="http://schemas.microsoft.com/office/powerpoint/2010/main" val="1554596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indent="-183667" defTabSz="918338" eaLnBrk="0" fontAlgn="base" hangingPunct="0">
              <a:spcBef>
                <a:spcPct val="30000"/>
              </a:spcBef>
              <a:spcAft>
                <a:spcPct val="0"/>
              </a:spcAft>
              <a:defRPr/>
            </a:pPr>
            <a:r>
              <a:rPr lang="en-GB" b="0" strike="noStrike"/>
              <a:t>More</a:t>
            </a:r>
            <a:r>
              <a:rPr lang="en-GB" b="0" strike="noStrike" baseline="0"/>
              <a:t> and more often, t</a:t>
            </a:r>
            <a:r>
              <a:rPr lang="en-GB"/>
              <a:t>he charter is featured in financial job advertisements</a:t>
            </a:r>
            <a:r>
              <a:rPr lang="en-GB" baseline="0"/>
              <a:t> </a:t>
            </a:r>
            <a:r>
              <a:rPr lang="en-GB" b="0" baseline="0"/>
              <a:t>such as these</a:t>
            </a:r>
            <a:r>
              <a:rPr lang="en-US" b="0"/>
              <a:t>,</a:t>
            </a:r>
            <a:r>
              <a:rPr lang="en-US" b="1"/>
              <a:t> </a:t>
            </a:r>
            <a:r>
              <a:rPr lang="en-US"/>
              <a:t>in which some of the industry’s top employers—</a:t>
            </a:r>
            <a:r>
              <a:rPr lang="en-US" b="0"/>
              <a:t>like</a:t>
            </a:r>
            <a:r>
              <a:rPr lang="en-US"/>
              <a:t> Goldman Sachs, Bank of America Merrill Lynch, </a:t>
            </a:r>
            <a:r>
              <a:rPr lang="en-US" err="1"/>
              <a:t>BlackRock</a:t>
            </a:r>
            <a:r>
              <a:rPr lang="en-US"/>
              <a:t>—call for the CFA charter or progress toward  </a:t>
            </a:r>
            <a:r>
              <a:rPr lang="en-US" b="0"/>
              <a:t>it. </a:t>
            </a:r>
            <a:endParaRPr lang="en-US" b="0" strike="sngStrike"/>
          </a:p>
          <a:p>
            <a:pPr marL="208471" indent="-183667" defTabSz="918338" eaLnBrk="0" fontAlgn="base" hangingPunct="0">
              <a:spcBef>
                <a:spcPct val="30000"/>
              </a:spcBef>
              <a:spcAft>
                <a:spcPct val="0"/>
              </a:spcAft>
              <a:defRPr/>
            </a:pPr>
            <a:endParaRPr lang="en-US" b="1">
              <a:solidFill>
                <a:schemeClr val="tx1">
                  <a:lumMod val="50000"/>
                  <a:lumOff val="50000"/>
                </a:schemeClr>
              </a:solidFill>
            </a:endParaRPr>
          </a:p>
          <a:p>
            <a:pPr indent="-183667" defTabSz="918338" eaLnBrk="0" fontAlgn="base" hangingPunct="0">
              <a:spcBef>
                <a:spcPct val="30000"/>
              </a:spcBef>
              <a:spcAft>
                <a:spcPct val="0"/>
              </a:spcAft>
              <a:defRPr/>
            </a:pPr>
            <a:r>
              <a:rPr lang="en-US" b="0"/>
              <a:t>As these</a:t>
            </a:r>
            <a:r>
              <a:rPr lang="en-US" b="0" baseline="0"/>
              <a:t> ads attest, e</a:t>
            </a:r>
            <a:r>
              <a:rPr lang="en-US" b="0"/>
              <a:t>mployers such</a:t>
            </a:r>
            <a:r>
              <a:rPr lang="en-US" b="0" baseline="0"/>
              <a:t> as</a:t>
            </a:r>
            <a:r>
              <a:rPr lang="en-US" b="0"/>
              <a:t> these recognize the CFA charter as the most reliable way for differentiating the most skilled and qualified job applicants. </a:t>
            </a:r>
            <a:endParaRPr lang="en-US" b="0">
              <a:solidFill>
                <a:schemeClr val="tx1">
                  <a:lumMod val="50000"/>
                  <a:lumOff val="50000"/>
                </a:schemeClr>
              </a:solidFill>
            </a:endParaRPr>
          </a:p>
          <a:p>
            <a:endParaRPr lang="en-US"/>
          </a:p>
        </p:txBody>
      </p:sp>
      <p:sp>
        <p:nvSpPr>
          <p:cNvPr id="4" name="Slide Number Placeholder 3"/>
          <p:cNvSpPr>
            <a:spLocks noGrp="1"/>
          </p:cNvSpPr>
          <p:nvPr>
            <p:ph type="sldNum" sz="quarter" idx="10"/>
          </p:nvPr>
        </p:nvSpPr>
        <p:spPr/>
        <p:txBody>
          <a:bodyPr/>
          <a:lstStyle/>
          <a:p>
            <a:fld id="{9A4F8672-8174-4157-9CD7-BC591DEEF2E8}" type="slidenum">
              <a:rPr lang="en-US" smtClean="0"/>
              <a:pPr/>
              <a:t>9</a:t>
            </a:fld>
            <a:endParaRPr lang="en-US"/>
          </a:p>
        </p:txBody>
      </p:sp>
    </p:spTree>
    <p:extLst>
      <p:ext uri="{BB962C8B-B14F-4D97-AF65-F5344CB8AC3E}">
        <p14:creationId xmlns:p14="http://schemas.microsoft.com/office/powerpoint/2010/main" val="5708247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9.jpeg"/><Relationship Id="rId4"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15.jpeg"/><Relationship Id="rId4" Type="http://schemas.openxmlformats.org/officeDocument/2006/relationships/image" Target="../media/image14.jpe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jpe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544551" y="5440681"/>
            <a:ext cx="5358384" cy="283464"/>
          </a:xfrm>
          <a:prstGeom prst="rect">
            <a:avLst/>
          </a:prstGeom>
          <a:solidFill>
            <a:srgbClr val="78BE2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81000" y="152400"/>
            <a:ext cx="6705600" cy="1576039"/>
          </a:xfrm>
        </p:spPr>
        <p:txBody>
          <a:bodyPr/>
          <a:lstStyle/>
          <a:p>
            <a:r>
              <a:t>Click to edit Master title style</a:t>
            </a:r>
          </a:p>
        </p:txBody>
      </p:sp>
      <p:sp>
        <p:nvSpPr>
          <p:cNvPr id="3" name="Subtitle 2"/>
          <p:cNvSpPr>
            <a:spLocks noGrp="1"/>
          </p:cNvSpPr>
          <p:nvPr>
            <p:ph type="subTitle" idx="1" hasCustomPrompt="1"/>
          </p:nvPr>
        </p:nvSpPr>
        <p:spPr>
          <a:xfrm>
            <a:off x="381000" y="1784196"/>
            <a:ext cx="6705600" cy="1490472"/>
          </a:xfrm>
        </p:spPr>
        <p:txBody>
          <a:bodyPr/>
          <a:lstStyle>
            <a:lvl1pPr marL="0" indent="0" algn="l">
              <a:spcBef>
                <a:spcPts val="0"/>
              </a:spcBef>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t>Presenter’s name, </a:t>
            </a:r>
            <a:br>
              <a:rPr/>
            </a:br>
            <a:r>
              <a:t>Presenter’s title, </a:t>
            </a:r>
            <a:br>
              <a:rPr/>
            </a:br>
            <a:r>
              <a:t>dd Month yyyy</a:t>
            </a:r>
          </a:p>
        </p:txBody>
      </p:sp>
      <p:sp>
        <p:nvSpPr>
          <p:cNvPr id="8" name="Rectangle 7"/>
          <p:cNvSpPr/>
          <p:nvPr/>
        </p:nvSpPr>
        <p:spPr>
          <a:xfrm>
            <a:off x="0" y="4595768"/>
            <a:ext cx="9144000" cy="283464"/>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1981200" y="4879232"/>
            <a:ext cx="5358384" cy="283464"/>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0" y="5162696"/>
            <a:ext cx="9144000" cy="283464"/>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0" y="5724145"/>
            <a:ext cx="9144000" cy="283464"/>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a:off x="4210666" y="6007609"/>
            <a:ext cx="4933334" cy="283464"/>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p:nvSpPr>
        <p:spPr>
          <a:xfrm>
            <a:off x="0" y="6291073"/>
            <a:ext cx="9144000" cy="283464"/>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p:nvSpPr>
        <p:spPr>
          <a:xfrm>
            <a:off x="3048000" y="6574536"/>
            <a:ext cx="5358384" cy="283464"/>
          </a:xfrm>
          <a:prstGeom prst="rect">
            <a:avLst/>
          </a:prstGeom>
          <a:solidFill>
            <a:srgbClr val="003DA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8" name="logo"/>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black">
          <a:xfrm>
            <a:off x="5562600" y="3512462"/>
            <a:ext cx="3086100" cy="665798"/>
          </a:xfrm>
          <a:prstGeom prst="rect">
            <a:avLst/>
          </a:prstGeom>
        </p:spPr>
      </p:pic>
    </p:spTree>
    <p:extLst>
      <p:ext uri="{BB962C8B-B14F-4D97-AF65-F5344CB8AC3E}">
        <p14:creationId xmlns:p14="http://schemas.microsoft.com/office/powerpoint/2010/main" val="1096845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Text with Picture">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75904" cy="1143000"/>
          </a:xfrm>
        </p:spPr>
        <p:txBody>
          <a:bodyPr anchor="b">
            <a:normAutofit/>
          </a:bodyPr>
          <a:lstStyle>
            <a:lvl1pPr algn="l">
              <a:defRPr sz="2800" b="0"/>
            </a:lvl1pPr>
          </a:lstStyle>
          <a:p>
            <a:r>
              <a:t>Click to edit Master title style</a:t>
            </a:r>
          </a:p>
        </p:txBody>
      </p:sp>
      <p:sp>
        <p:nvSpPr>
          <p:cNvPr id="3" name="Picture Placeholder 2"/>
          <p:cNvSpPr>
            <a:spLocks noGrp="1"/>
          </p:cNvSpPr>
          <p:nvPr>
            <p:ph type="pic" idx="1"/>
          </p:nvPr>
        </p:nvSpPr>
        <p:spPr>
          <a:xfrm>
            <a:off x="4572000" y="1447800"/>
            <a:ext cx="4191000" cy="4724400"/>
          </a:xfrm>
          <a:solidFill>
            <a:schemeClr val="bg1">
              <a:lumMod val="95000"/>
            </a:schemeClr>
          </a:solidFill>
        </p:spPr>
        <p:txBody>
          <a:bodyPr>
            <a:normAutofit/>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p:cNvSpPr>
            <a:spLocks noGrp="1"/>
          </p:cNvSpPr>
          <p:nvPr>
            <p:ph type="body" sz="half" idx="2"/>
          </p:nvPr>
        </p:nvSpPr>
        <p:spPr>
          <a:xfrm>
            <a:off x="381000" y="1447800"/>
            <a:ext cx="4191000" cy="4724399"/>
          </a:xfrm>
        </p:spPr>
        <p:txBody>
          <a:bodyPr rIns="182880">
            <a:normAutofit/>
          </a:bodyPr>
          <a:lstStyle>
            <a:lvl1pPr marL="182880" indent="-173736">
              <a:buFont typeface="Arial" pitchFamily="34" charset="0"/>
              <a:buChar char="•"/>
              <a:defRPr sz="1800"/>
            </a:lvl1pPr>
            <a:lvl2pPr marL="384048" indent="-171450">
              <a:buFont typeface="Arial" pitchFamily="34" charset="0"/>
              <a:buChar char="-"/>
              <a:defRPr sz="1800"/>
            </a:lvl2pPr>
            <a:lvl3pPr marL="585216" indent="-171450">
              <a:buFont typeface="Arial" pitchFamily="34" charset="0"/>
              <a:buChar char="-"/>
              <a:defRPr sz="1800"/>
            </a:lvl3pPr>
            <a:lvl4pPr marL="786384" indent="-171450">
              <a:buFont typeface="Arial" pitchFamily="34" charset="0"/>
              <a:buChar char="-"/>
              <a:defRPr sz="1800"/>
            </a:lvl4pPr>
            <a:lvl5pPr marL="987552" indent="-171450">
              <a:buFont typeface="Arial" pitchFamily="34" charset="0"/>
              <a:buChar char="-"/>
              <a:defRPr sz="1800"/>
            </a:lvl5pPr>
            <a:lvl6pPr marL="1188720" indent="-171450">
              <a:buFont typeface="Arial" pitchFamily="34" charset="0"/>
              <a:buChar char="-"/>
              <a:defRPr sz="1800"/>
            </a:lvl6pPr>
            <a:lvl7pPr marL="1389888" indent="-171450">
              <a:buFont typeface="Arial" pitchFamily="34" charset="0"/>
              <a:buChar char="-"/>
              <a:defRPr sz="1800"/>
            </a:lvl7pPr>
            <a:lvl8pPr marL="1591056" indent="-171450">
              <a:buFont typeface="Arial" pitchFamily="34" charset="0"/>
              <a:buChar char="-"/>
              <a:defRPr sz="1800"/>
            </a:lvl8pPr>
            <a:lvl9pPr marL="1792224" indent="-171450">
              <a:buFont typeface="Arial" pitchFamily="34" charset="0"/>
              <a:buChar char="-"/>
              <a:defRPr sz="1800"/>
            </a:lvl9pPr>
          </a:lstStyle>
          <a:p>
            <a:pPr lvl="0"/>
            <a:r>
              <a:t>Click to edit Master text styles</a:t>
            </a:r>
          </a:p>
          <a:p>
            <a:pPr lvl="1"/>
            <a:r>
              <a:t>Second</a:t>
            </a:r>
          </a:p>
          <a:p>
            <a:pPr lvl="2"/>
            <a:r>
              <a:t>Third</a:t>
            </a:r>
          </a:p>
          <a:p>
            <a:pPr lvl="3"/>
            <a:r>
              <a:t>Fourth</a:t>
            </a:r>
          </a:p>
          <a:p>
            <a:pPr lvl="4"/>
            <a:r>
              <a:t>Fifth</a:t>
            </a: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4E4A4924-7CC3-4BF6-9C5C-A8E770D15754}" type="slidenum">
              <a:rPr/>
              <a:pPr/>
              <a:t>‹#›</a:t>
            </a:fld>
            <a:endParaRPr/>
          </a:p>
        </p:txBody>
      </p:sp>
      <p:sp>
        <p:nvSpPr>
          <p:cNvPr id="10" name="Rounded Rectangle 9"/>
          <p:cNvSpPr/>
          <p:nvPr/>
        </p:nvSpPr>
        <p:spPr>
          <a:xfrm>
            <a:off x="9372600" y="114300"/>
            <a:ext cx="1219200" cy="3086100"/>
          </a:xfrm>
          <a:prstGeom prst="roundRect">
            <a:avLst>
              <a:gd name="adj" fmla="val 8884"/>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r>
              <a:rPr sz="1400"/>
              <a:t>Click the icon</a:t>
            </a:r>
            <a:r>
              <a:rPr sz="1400" baseline="0"/>
              <a:t> to add an image. The photo will be cropped to fit the placeholder.</a:t>
            </a:r>
            <a:endParaRPr sz="1400"/>
          </a:p>
        </p:txBody>
      </p:sp>
    </p:spTree>
    <p:extLst>
      <p:ext uri="{BB962C8B-B14F-4D97-AF65-F5344CB8AC3E}">
        <p14:creationId xmlns:p14="http://schemas.microsoft.com/office/powerpoint/2010/main" val="914240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Click to edit Master title style</a:t>
            </a:r>
          </a:p>
        </p:txBody>
      </p:sp>
      <p:sp>
        <p:nvSpPr>
          <p:cNvPr id="3" name="Vertical Text Placeholder 2"/>
          <p:cNvSpPr>
            <a:spLocks noGrp="1"/>
          </p:cNvSpPr>
          <p:nvPr>
            <p:ph type="body" orient="vert" idx="1"/>
          </p:nvPr>
        </p:nvSpPr>
        <p:spPr/>
        <p:txBody>
          <a:bodyPr vert="eaVert"/>
          <a:lstStyle/>
          <a:p>
            <a:pPr lvl="0"/>
            <a:r>
              <a:t>Click to edit Master text styles</a:t>
            </a:r>
          </a:p>
          <a:p>
            <a:pPr lvl="1"/>
            <a:r>
              <a:t>Second level</a:t>
            </a:r>
          </a:p>
          <a:p>
            <a:pPr lvl="2"/>
            <a:r>
              <a:t>Third level</a:t>
            </a:r>
          </a:p>
          <a:p>
            <a:pPr lvl="3"/>
            <a:r>
              <a:t>Fourth level</a:t>
            </a:r>
          </a:p>
          <a:p>
            <a:pPr lvl="4"/>
            <a:r>
              <a:t>Fifth level</a:t>
            </a: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E4A4924-7CC3-4BF6-9C5C-A8E770D15754}" type="slidenum">
              <a:rPr/>
              <a:pPr/>
              <a:t>‹#›</a:t>
            </a:fld>
            <a:endParaRPr/>
          </a:p>
        </p:txBody>
      </p:sp>
    </p:spTree>
    <p:extLst>
      <p:ext uri="{BB962C8B-B14F-4D97-AF65-F5344CB8AC3E}">
        <p14:creationId xmlns:p14="http://schemas.microsoft.com/office/powerpoint/2010/main" val="3892914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133600" cy="5791200"/>
          </a:xfrm>
        </p:spPr>
        <p:txBody>
          <a:bodyPr vert="eaVert"/>
          <a:lstStyle/>
          <a:p>
            <a:r>
              <a:t>Click to edit Master title style</a:t>
            </a:r>
          </a:p>
        </p:txBody>
      </p:sp>
      <p:sp>
        <p:nvSpPr>
          <p:cNvPr id="3" name="Vertical Text Placeholder 2"/>
          <p:cNvSpPr>
            <a:spLocks noGrp="1"/>
          </p:cNvSpPr>
          <p:nvPr>
            <p:ph type="body" orient="vert" idx="1"/>
          </p:nvPr>
        </p:nvSpPr>
        <p:spPr>
          <a:xfrm>
            <a:off x="381000" y="381000"/>
            <a:ext cx="6096000" cy="5791200"/>
          </a:xfrm>
        </p:spPr>
        <p:txBody>
          <a:bodyPr vert="eaVert"/>
          <a:lstStyle/>
          <a:p>
            <a:pPr lvl="0"/>
            <a:r>
              <a:t>Click to edit Master text styles</a:t>
            </a:r>
          </a:p>
          <a:p>
            <a:pPr lvl="1"/>
            <a:r>
              <a:t>Second level</a:t>
            </a:r>
          </a:p>
          <a:p>
            <a:pPr lvl="2"/>
            <a:r>
              <a:t>Third level</a:t>
            </a:r>
          </a:p>
          <a:p>
            <a:pPr lvl="3"/>
            <a:r>
              <a:t>Fourth level</a:t>
            </a:r>
          </a:p>
          <a:p>
            <a:pPr lvl="4"/>
            <a:r>
              <a:t>Fifth level</a:t>
            </a: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E4A4924-7CC3-4BF6-9C5C-A8E770D15754}" type="slidenum">
              <a:rPr/>
              <a:pPr/>
              <a:t>‹#›</a:t>
            </a:fld>
            <a:endParaRPr/>
          </a:p>
        </p:txBody>
      </p:sp>
    </p:spTree>
    <p:extLst>
      <p:ext uri="{BB962C8B-B14F-4D97-AF65-F5344CB8AC3E}">
        <p14:creationId xmlns:p14="http://schemas.microsoft.com/office/powerpoint/2010/main" val="3423792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cxnSp>
        <p:nvCxnSpPr>
          <p:cNvPr id="2" name="Straight Connector 1"/>
          <p:cNvCxnSpPr/>
          <p:nvPr userDrawn="1"/>
        </p:nvCxnSpPr>
        <p:spPr>
          <a:xfrm>
            <a:off x="1371600" y="1219200"/>
            <a:ext cx="7391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39775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cxnSp>
        <p:nvCxnSpPr>
          <p:cNvPr id="2" name="Straight Connector 1"/>
          <p:cNvCxnSpPr/>
          <p:nvPr userDrawn="1"/>
        </p:nvCxnSpPr>
        <p:spPr>
          <a:xfrm>
            <a:off x="1371600" y="1219200"/>
            <a:ext cx="7391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69217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1" name="Rectangle 10"/>
          <p:cNvSpPr/>
          <p:nvPr/>
        </p:nvSpPr>
        <p:spPr>
          <a:xfrm>
            <a:off x="544551" y="5440681"/>
            <a:ext cx="5358384" cy="283464"/>
          </a:xfrm>
          <a:prstGeom prst="rect">
            <a:avLst/>
          </a:prstGeom>
          <a:solidFill>
            <a:srgbClr val="78BE2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81000" y="152400"/>
            <a:ext cx="6705600" cy="1576039"/>
          </a:xfrm>
        </p:spPr>
        <p:txBody>
          <a:bodyPr/>
          <a:lstStyle>
            <a:lvl1pPr>
              <a:defRPr>
                <a:solidFill>
                  <a:schemeClr val="tx1"/>
                </a:solidFill>
              </a:defRPr>
            </a:lvl1pPr>
          </a:lstStyle>
          <a:p>
            <a:r>
              <a:t>Click to edit Master title style</a:t>
            </a:r>
          </a:p>
        </p:txBody>
      </p:sp>
      <p:sp>
        <p:nvSpPr>
          <p:cNvPr id="3" name="Subtitle 2"/>
          <p:cNvSpPr>
            <a:spLocks noGrp="1"/>
          </p:cNvSpPr>
          <p:nvPr>
            <p:ph type="subTitle" idx="1" hasCustomPrompt="1"/>
          </p:nvPr>
        </p:nvSpPr>
        <p:spPr>
          <a:xfrm>
            <a:off x="381000" y="1784196"/>
            <a:ext cx="6705600" cy="1492404"/>
          </a:xfrm>
        </p:spPr>
        <p:txBody>
          <a:bodyPr/>
          <a:lstStyle>
            <a:lvl1pPr marL="0" indent="0" algn="l">
              <a:spcBef>
                <a:spcPts val="0"/>
              </a:spcBef>
              <a:buNone/>
              <a:defRPr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t>Presenter’s name,</a:t>
            </a:r>
            <a:br>
              <a:rPr/>
            </a:br>
            <a:r>
              <a:t>Presenter’s title, </a:t>
            </a:r>
            <a:br>
              <a:rPr/>
            </a:br>
            <a:r>
              <a:t>dd Month yyyy</a:t>
            </a:r>
          </a:p>
        </p:txBody>
      </p:sp>
      <p:sp>
        <p:nvSpPr>
          <p:cNvPr id="8" name="Rectangle 7"/>
          <p:cNvSpPr/>
          <p:nvPr/>
        </p:nvSpPr>
        <p:spPr>
          <a:xfrm>
            <a:off x="0" y="4595768"/>
            <a:ext cx="9144000" cy="283464"/>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1981200" y="4879232"/>
            <a:ext cx="5358384" cy="283464"/>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0" y="5162696"/>
            <a:ext cx="9144000" cy="283464"/>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0" y="5724145"/>
            <a:ext cx="9144000" cy="283464"/>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a:off x="4210666" y="6007609"/>
            <a:ext cx="4933334" cy="283464"/>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p:nvSpPr>
        <p:spPr>
          <a:xfrm>
            <a:off x="0" y="6291073"/>
            <a:ext cx="9144000" cy="283464"/>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p:nvSpPr>
        <p:spPr>
          <a:xfrm>
            <a:off x="3048000" y="6574536"/>
            <a:ext cx="5358384" cy="283464"/>
          </a:xfrm>
          <a:prstGeom prst="rect">
            <a:avLst/>
          </a:prstGeom>
          <a:solidFill>
            <a:srgbClr val="003DA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5" name="logo"/>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black">
          <a:xfrm>
            <a:off x="5558028" y="3512462"/>
            <a:ext cx="3090672" cy="666211"/>
          </a:xfrm>
          <a:prstGeom prst="rect">
            <a:avLst/>
          </a:prstGeom>
        </p:spPr>
      </p:pic>
    </p:spTree>
    <p:extLst>
      <p:ext uri="{BB962C8B-B14F-4D97-AF65-F5344CB8AC3E}">
        <p14:creationId xmlns:p14="http://schemas.microsoft.com/office/powerpoint/2010/main" val="849294114"/>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ix1">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414712"/>
            <a:ext cx="9144000" cy="3443288"/>
          </a:xfrm>
          <a:prstGeom prst="rect">
            <a:avLst/>
          </a:prstGeom>
        </p:spPr>
      </p:pic>
      <p:sp>
        <p:nvSpPr>
          <p:cNvPr id="2" name="Title 1"/>
          <p:cNvSpPr>
            <a:spLocks noGrp="1"/>
          </p:cNvSpPr>
          <p:nvPr>
            <p:ph type="ctrTitle"/>
          </p:nvPr>
        </p:nvSpPr>
        <p:spPr>
          <a:xfrm>
            <a:off x="381000" y="152400"/>
            <a:ext cx="6705600" cy="1576039"/>
          </a:xfrm>
        </p:spPr>
        <p:txBody>
          <a:bodyPr/>
          <a:lstStyle/>
          <a:p>
            <a:r>
              <a:t>Click to edit Master title style</a:t>
            </a:r>
          </a:p>
        </p:txBody>
      </p:sp>
      <p:sp>
        <p:nvSpPr>
          <p:cNvPr id="3" name="Subtitle 2"/>
          <p:cNvSpPr>
            <a:spLocks noGrp="1"/>
          </p:cNvSpPr>
          <p:nvPr>
            <p:ph type="subTitle" idx="1" hasCustomPrompt="1"/>
          </p:nvPr>
        </p:nvSpPr>
        <p:spPr>
          <a:xfrm>
            <a:off x="381000" y="1784195"/>
            <a:ext cx="4724400" cy="1417320"/>
          </a:xfrm>
        </p:spPr>
        <p:txBody>
          <a:bodyPr/>
          <a:lstStyle>
            <a:lvl1pPr marL="0" indent="0" algn="l">
              <a:spcBef>
                <a:spcPts val="0"/>
              </a:spcBef>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t>Presenter’s name,</a:t>
            </a:r>
            <a:br>
              <a:rPr/>
            </a:br>
            <a:r>
              <a:t>Presenter’s title,</a:t>
            </a:r>
            <a:br>
              <a:rPr/>
            </a:br>
            <a:r>
              <a:t>dd Month yyyy</a:t>
            </a:r>
          </a:p>
        </p:txBody>
      </p:sp>
      <p:pic>
        <p:nvPicPr>
          <p:cNvPr id="18" name="logo"/>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black">
          <a:xfrm>
            <a:off x="5562600" y="2314416"/>
            <a:ext cx="3086100" cy="665798"/>
          </a:xfrm>
          <a:prstGeom prst="rect">
            <a:avLst/>
          </a:prstGeom>
        </p:spPr>
      </p:pic>
    </p:spTree>
    <p:extLst>
      <p:ext uri="{BB962C8B-B14F-4D97-AF65-F5344CB8AC3E}">
        <p14:creationId xmlns:p14="http://schemas.microsoft.com/office/powerpoint/2010/main" val="6456599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ix2">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2400"/>
            <a:ext cx="6705600" cy="1576039"/>
          </a:xfrm>
        </p:spPr>
        <p:txBody>
          <a:bodyPr/>
          <a:lstStyle/>
          <a:p>
            <a:r>
              <a:t>Click to edit Master title style</a:t>
            </a:r>
          </a:p>
        </p:txBody>
      </p:sp>
      <p:sp>
        <p:nvSpPr>
          <p:cNvPr id="3" name="Subtitle 2"/>
          <p:cNvSpPr>
            <a:spLocks noGrp="1"/>
          </p:cNvSpPr>
          <p:nvPr>
            <p:ph type="subTitle" idx="1" hasCustomPrompt="1"/>
          </p:nvPr>
        </p:nvSpPr>
        <p:spPr>
          <a:xfrm>
            <a:off x="381000" y="1784195"/>
            <a:ext cx="4724400" cy="1417320"/>
          </a:xfrm>
        </p:spPr>
        <p:txBody>
          <a:bodyPr/>
          <a:lstStyle>
            <a:lvl1pPr marL="0" indent="0" algn="l">
              <a:spcBef>
                <a:spcPts val="0"/>
              </a:spcBef>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t>Presenter’s name,</a:t>
            </a:r>
            <a:br>
              <a:rPr/>
            </a:br>
            <a:r>
              <a:t>Presenter’s title,</a:t>
            </a:r>
            <a:br>
              <a:rPr/>
            </a:br>
            <a:r>
              <a:t>dd Month yyyy</a:t>
            </a:r>
          </a:p>
        </p:txBody>
      </p:sp>
      <p:pic>
        <p:nvPicPr>
          <p:cNvPr id="18" name="logo"/>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black">
          <a:xfrm>
            <a:off x="5562600" y="2314416"/>
            <a:ext cx="3086100" cy="665798"/>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414712"/>
            <a:ext cx="9144000" cy="3443288"/>
          </a:xfrm>
          <a:prstGeom prst="rect">
            <a:avLst/>
          </a:prstGeom>
        </p:spPr>
      </p:pic>
    </p:spTree>
    <p:extLst>
      <p:ext uri="{BB962C8B-B14F-4D97-AF65-F5344CB8AC3E}">
        <p14:creationId xmlns:p14="http://schemas.microsoft.com/office/powerpoint/2010/main" val="17969082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ix3">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2400"/>
            <a:ext cx="6705600" cy="1576039"/>
          </a:xfrm>
        </p:spPr>
        <p:txBody>
          <a:bodyPr/>
          <a:lstStyle/>
          <a:p>
            <a:r>
              <a:t>Click to edit Master title style</a:t>
            </a:r>
          </a:p>
        </p:txBody>
      </p:sp>
      <p:sp>
        <p:nvSpPr>
          <p:cNvPr id="3" name="Subtitle 2"/>
          <p:cNvSpPr>
            <a:spLocks noGrp="1"/>
          </p:cNvSpPr>
          <p:nvPr>
            <p:ph type="subTitle" idx="1" hasCustomPrompt="1"/>
          </p:nvPr>
        </p:nvSpPr>
        <p:spPr>
          <a:xfrm>
            <a:off x="381000" y="1784195"/>
            <a:ext cx="4724400" cy="1417320"/>
          </a:xfrm>
        </p:spPr>
        <p:txBody>
          <a:bodyPr/>
          <a:lstStyle>
            <a:lvl1pPr marL="0" indent="0" algn="l">
              <a:spcBef>
                <a:spcPts val="0"/>
              </a:spcBef>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t>Presenter’s name,</a:t>
            </a:r>
            <a:br>
              <a:rPr/>
            </a:br>
            <a:r>
              <a:t>Presenter’s title,</a:t>
            </a:r>
            <a:br>
              <a:rPr/>
            </a:br>
            <a:r>
              <a:t>dd Month yyyy</a:t>
            </a:r>
          </a:p>
        </p:txBody>
      </p:sp>
      <p:pic>
        <p:nvPicPr>
          <p:cNvPr id="18" name="logo"/>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black">
          <a:xfrm>
            <a:off x="5562600" y="2314416"/>
            <a:ext cx="3086100" cy="66579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414712"/>
            <a:ext cx="9144000" cy="3443288"/>
          </a:xfrm>
          <a:prstGeom prst="rect">
            <a:avLst/>
          </a:prstGeom>
        </p:spPr>
      </p:pic>
    </p:spTree>
    <p:extLst>
      <p:ext uri="{BB962C8B-B14F-4D97-AF65-F5344CB8AC3E}">
        <p14:creationId xmlns:p14="http://schemas.microsoft.com/office/powerpoint/2010/main" val="7052356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with 3 Pix (v1)">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2400"/>
            <a:ext cx="6705600" cy="1576039"/>
          </a:xfrm>
        </p:spPr>
        <p:txBody>
          <a:bodyPr/>
          <a:lstStyle/>
          <a:p>
            <a:r>
              <a:t>Click to edit Master title style</a:t>
            </a:r>
          </a:p>
        </p:txBody>
      </p:sp>
      <p:sp>
        <p:nvSpPr>
          <p:cNvPr id="3" name="Subtitle 2"/>
          <p:cNvSpPr>
            <a:spLocks noGrp="1"/>
          </p:cNvSpPr>
          <p:nvPr>
            <p:ph type="subTitle" idx="1" hasCustomPrompt="1"/>
          </p:nvPr>
        </p:nvSpPr>
        <p:spPr>
          <a:xfrm>
            <a:off x="381000" y="1784195"/>
            <a:ext cx="4724400" cy="1416205"/>
          </a:xfrm>
        </p:spPr>
        <p:txBody>
          <a:bodyPr/>
          <a:lstStyle>
            <a:lvl1pPr marL="0" indent="0" algn="l">
              <a:spcBef>
                <a:spcPts val="0"/>
              </a:spcBef>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t>Presenter’s name,</a:t>
            </a:r>
            <a:br>
              <a:rPr/>
            </a:br>
            <a:r>
              <a:t>Presenter’s title,</a:t>
            </a:r>
            <a:br>
              <a:rPr/>
            </a:br>
            <a:r>
              <a:t>dd Month yyyy</a:t>
            </a:r>
          </a:p>
        </p:txBody>
      </p:sp>
      <p:pic>
        <p:nvPicPr>
          <p:cNvPr id="18" name="logo"/>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black">
          <a:xfrm>
            <a:off x="5562600" y="2314416"/>
            <a:ext cx="3086100" cy="66579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429000"/>
            <a:ext cx="9144000" cy="11430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715000"/>
            <a:ext cx="7736682" cy="11430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58200" y="4572000"/>
            <a:ext cx="6765129" cy="1143000"/>
          </a:xfrm>
          <a:prstGeom prst="rect">
            <a:avLst/>
          </a:prstGeom>
        </p:spPr>
      </p:pic>
    </p:spTree>
    <p:extLst>
      <p:ext uri="{BB962C8B-B14F-4D97-AF65-F5344CB8AC3E}">
        <p14:creationId xmlns:p14="http://schemas.microsoft.com/office/powerpoint/2010/main" val="4218727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Click to edit Master title style</a:t>
            </a:r>
          </a:p>
        </p:txBody>
      </p:sp>
      <p:sp>
        <p:nvSpPr>
          <p:cNvPr id="9" name="Text Placeholder 8"/>
          <p:cNvSpPr>
            <a:spLocks noGrp="1"/>
          </p:cNvSpPr>
          <p:nvPr>
            <p:ph type="body" sz="quarter" idx="13" hasCustomPrompt="1"/>
          </p:nvPr>
        </p:nvSpPr>
        <p:spPr>
          <a:xfrm>
            <a:off x="381000" y="1447800"/>
            <a:ext cx="8382000" cy="685800"/>
          </a:xfrm>
        </p:spPr>
        <p:txBody>
          <a:bodyPr/>
          <a:lstStyle>
            <a:lvl1pPr marL="0" indent="0">
              <a:spcBef>
                <a:spcPts val="0"/>
              </a:spcBef>
              <a:buFont typeface="Arial" pitchFamily="34" charset="0"/>
              <a:buNone/>
              <a:defRPr b="1"/>
            </a:lvl1pPr>
            <a:lvl2pPr marL="0" indent="0">
              <a:spcBef>
                <a:spcPts val="0"/>
              </a:spcBef>
              <a:buFont typeface="Arial" pitchFamily="34" charset="0"/>
              <a:buNone/>
              <a:defRPr b="1"/>
            </a:lvl2pPr>
            <a:lvl3pPr marL="0" indent="0">
              <a:spcBef>
                <a:spcPts val="0"/>
              </a:spcBef>
              <a:buFont typeface="Arial" pitchFamily="34" charset="0"/>
              <a:buNone/>
              <a:defRPr b="1"/>
            </a:lvl3pPr>
            <a:lvl4pPr marL="0" indent="0">
              <a:spcBef>
                <a:spcPts val="0"/>
              </a:spcBef>
              <a:buFont typeface="Arial" pitchFamily="34" charset="0"/>
              <a:buNone/>
              <a:defRPr b="1"/>
            </a:lvl4pPr>
            <a:lvl5pPr marL="0" indent="0">
              <a:spcBef>
                <a:spcPts val="0"/>
              </a:spcBef>
              <a:buFont typeface="Arial" pitchFamily="34" charset="0"/>
              <a:buNone/>
              <a:defRPr b="1"/>
            </a:lvl5pPr>
            <a:lvl6pPr marL="0" indent="0">
              <a:spcBef>
                <a:spcPts val="0"/>
              </a:spcBef>
              <a:buNone/>
              <a:defRPr b="1"/>
            </a:lvl6pPr>
            <a:lvl7pPr marL="0" indent="0">
              <a:spcBef>
                <a:spcPts val="0"/>
              </a:spcBef>
              <a:buNone/>
              <a:defRPr b="1"/>
            </a:lvl7pPr>
            <a:lvl8pPr marL="0" indent="0">
              <a:spcBef>
                <a:spcPts val="0"/>
              </a:spcBef>
              <a:buNone/>
              <a:defRPr b="1"/>
            </a:lvl8pPr>
            <a:lvl9pPr marL="0" indent="0">
              <a:spcBef>
                <a:spcPts val="0"/>
              </a:spcBef>
              <a:buNone/>
              <a:defRPr b="1"/>
            </a:lvl9pPr>
          </a:lstStyle>
          <a:p>
            <a:pPr lvl="0"/>
            <a:r>
              <a:t>Click to add subtitle</a:t>
            </a:r>
          </a:p>
        </p:txBody>
      </p:sp>
      <p:sp>
        <p:nvSpPr>
          <p:cNvPr id="3" name="Content Placeholder 2"/>
          <p:cNvSpPr>
            <a:spLocks noGrp="1"/>
          </p:cNvSpPr>
          <p:nvPr>
            <p:ph idx="1"/>
          </p:nvPr>
        </p:nvSpPr>
        <p:spPr>
          <a:xfrm>
            <a:off x="381000" y="2243138"/>
            <a:ext cx="8375904" cy="3929061"/>
          </a:xfrm>
        </p:spPr>
        <p:txBody>
          <a:bodyPr/>
          <a:lstStyle/>
          <a:p>
            <a:pPr lvl="0"/>
            <a:r>
              <a:t>Click to edit Master text styles</a:t>
            </a:r>
          </a:p>
          <a:p>
            <a:pPr lvl="1"/>
            <a:r>
              <a:t>Second level</a:t>
            </a:r>
          </a:p>
          <a:p>
            <a:pPr lvl="2"/>
            <a:r>
              <a:t>Third level</a:t>
            </a:r>
          </a:p>
          <a:p>
            <a:pPr lvl="3"/>
            <a:r>
              <a:t>Fourth level</a:t>
            </a:r>
          </a:p>
          <a:p>
            <a:pPr lvl="4"/>
            <a:r>
              <a:t>Fifth level</a:t>
            </a: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E4A4924-7CC3-4BF6-9C5C-A8E770D15754}" type="slidenum">
              <a:rPr/>
              <a:pPr/>
              <a:t>‹#›</a:t>
            </a:fld>
            <a:endParaRPr/>
          </a:p>
        </p:txBody>
      </p:sp>
    </p:spTree>
    <p:extLst>
      <p:ext uri="{BB962C8B-B14F-4D97-AF65-F5344CB8AC3E}">
        <p14:creationId xmlns:p14="http://schemas.microsoft.com/office/powerpoint/2010/main" val="3552529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Title Slide with 3 Pix (v2)">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2400"/>
            <a:ext cx="6705600" cy="1576039"/>
          </a:xfrm>
        </p:spPr>
        <p:txBody>
          <a:bodyPr/>
          <a:lstStyle/>
          <a:p>
            <a:r>
              <a:t>Click to edit Master title style</a:t>
            </a:r>
          </a:p>
        </p:txBody>
      </p:sp>
      <p:sp>
        <p:nvSpPr>
          <p:cNvPr id="3" name="Subtitle 2"/>
          <p:cNvSpPr>
            <a:spLocks noGrp="1"/>
          </p:cNvSpPr>
          <p:nvPr>
            <p:ph type="subTitle" idx="1" hasCustomPrompt="1"/>
          </p:nvPr>
        </p:nvSpPr>
        <p:spPr>
          <a:xfrm>
            <a:off x="381000" y="1784195"/>
            <a:ext cx="4724400" cy="1416205"/>
          </a:xfrm>
        </p:spPr>
        <p:txBody>
          <a:bodyPr/>
          <a:lstStyle>
            <a:lvl1pPr marL="0" indent="0" algn="l">
              <a:spcBef>
                <a:spcPts val="0"/>
              </a:spcBef>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t>Presenter’s name,</a:t>
            </a:r>
            <a:br>
              <a:rPr/>
            </a:br>
            <a:r>
              <a:t>Presenter’s title,</a:t>
            </a:r>
            <a:br>
              <a:rPr/>
            </a:br>
            <a:r>
              <a:t>dd Month yyyy</a:t>
            </a:r>
          </a:p>
        </p:txBody>
      </p:sp>
      <p:pic>
        <p:nvPicPr>
          <p:cNvPr id="18" name="logo"/>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black">
          <a:xfrm>
            <a:off x="5562600" y="2314416"/>
            <a:ext cx="3086100" cy="665798"/>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5064" y="4572000"/>
            <a:ext cx="6765130" cy="114300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429000"/>
            <a:ext cx="9144000" cy="114300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715000"/>
            <a:ext cx="7736682" cy="1143000"/>
          </a:xfrm>
          <a:prstGeom prst="rect">
            <a:avLst/>
          </a:prstGeom>
        </p:spPr>
      </p:pic>
    </p:spTree>
    <p:extLst>
      <p:ext uri="{BB962C8B-B14F-4D97-AF65-F5344CB8AC3E}">
        <p14:creationId xmlns:p14="http://schemas.microsoft.com/office/powerpoint/2010/main" val="3178396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with 3 Pix (v3)">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2400"/>
            <a:ext cx="6705600" cy="1576039"/>
          </a:xfrm>
        </p:spPr>
        <p:txBody>
          <a:bodyPr/>
          <a:lstStyle/>
          <a:p>
            <a:r>
              <a:t>Click to edit Master title style</a:t>
            </a:r>
          </a:p>
        </p:txBody>
      </p:sp>
      <p:sp>
        <p:nvSpPr>
          <p:cNvPr id="3" name="Subtitle 2"/>
          <p:cNvSpPr>
            <a:spLocks noGrp="1"/>
          </p:cNvSpPr>
          <p:nvPr>
            <p:ph type="subTitle" idx="1" hasCustomPrompt="1"/>
          </p:nvPr>
        </p:nvSpPr>
        <p:spPr>
          <a:xfrm>
            <a:off x="381000" y="1784195"/>
            <a:ext cx="4724400" cy="1416205"/>
          </a:xfrm>
        </p:spPr>
        <p:txBody>
          <a:bodyPr/>
          <a:lstStyle>
            <a:lvl1pPr marL="0" indent="0" algn="l">
              <a:spcBef>
                <a:spcPts val="0"/>
              </a:spcBef>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t>Presenter’s name,</a:t>
            </a:r>
            <a:br>
              <a:rPr/>
            </a:br>
            <a:r>
              <a:t>Presenter’s title,</a:t>
            </a:r>
            <a:br>
              <a:rPr/>
            </a:br>
            <a:r>
              <a:t>dd Month yyyy</a:t>
            </a:r>
          </a:p>
        </p:txBody>
      </p:sp>
      <p:pic>
        <p:nvPicPr>
          <p:cNvPr id="18" name="logo"/>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black">
          <a:xfrm>
            <a:off x="5562600" y="2314416"/>
            <a:ext cx="3086100" cy="66579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5064" y="4572000"/>
            <a:ext cx="6765130" cy="11430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429000"/>
            <a:ext cx="9144000" cy="11430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715000"/>
            <a:ext cx="7736682" cy="1143000"/>
          </a:xfrm>
          <a:prstGeom prst="rect">
            <a:avLst/>
          </a:prstGeom>
        </p:spPr>
      </p:pic>
    </p:spTree>
    <p:extLst>
      <p:ext uri="{BB962C8B-B14F-4D97-AF65-F5344CB8AC3E}">
        <p14:creationId xmlns:p14="http://schemas.microsoft.com/office/powerpoint/2010/main" val="23524931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reserve="1">
  <p:cSld name="Divider Green">
    <p:bg>
      <p:bgPr>
        <a:solidFill>
          <a:schemeClr val="accent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1" y="2838091"/>
            <a:ext cx="6969368" cy="1352909"/>
          </a:xfrm>
        </p:spPr>
        <p:txBody>
          <a:bodyPr anchor="t">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t>Click to edit Master text styles</a:t>
            </a:r>
          </a:p>
        </p:txBody>
      </p:sp>
      <p:sp>
        <p:nvSpPr>
          <p:cNvPr id="4" name="Date Placeholder 3"/>
          <p:cNvSpPr>
            <a:spLocks noGrp="1"/>
          </p:cNvSpPr>
          <p:nvPr>
            <p:ph type="dt" sz="half" idx="10"/>
          </p:nvPr>
        </p:nvSpPr>
        <p:spPr/>
        <p:txBody>
          <a:bodyPr/>
          <a:lstStyle>
            <a:lvl1pPr>
              <a:defRPr>
                <a:solidFill>
                  <a:schemeClr val="tx1"/>
                </a:solidFill>
              </a:defRPr>
            </a:lvl1pPr>
          </a:lstStyle>
          <a:p>
            <a:endParaRPr/>
          </a:p>
        </p:txBody>
      </p:sp>
      <p:sp>
        <p:nvSpPr>
          <p:cNvPr id="5" name="Footer Placeholder 4"/>
          <p:cNvSpPr>
            <a:spLocks noGrp="1"/>
          </p:cNvSpPr>
          <p:nvPr>
            <p:ph type="ftr" sz="quarter" idx="11"/>
          </p:nvPr>
        </p:nvSpPr>
        <p:spPr/>
        <p:txBody>
          <a:bodyPr/>
          <a:lstStyle>
            <a:lvl1pPr>
              <a:defRPr>
                <a:solidFill>
                  <a:schemeClr val="tx1"/>
                </a:solidFill>
              </a:defRPr>
            </a:lvl1pPr>
          </a:lstStyle>
          <a:p>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E4A4924-7CC3-4BF6-9C5C-A8E770D15754}" type="slidenum">
              <a:rPr/>
              <a:pPr/>
              <a:t>‹#›</a:t>
            </a:fld>
            <a:endParaRPr/>
          </a:p>
        </p:txBody>
      </p:sp>
      <p:sp>
        <p:nvSpPr>
          <p:cNvPr id="2" name="Title 1"/>
          <p:cNvSpPr>
            <a:spLocks noGrp="1"/>
          </p:cNvSpPr>
          <p:nvPr>
            <p:ph type="title"/>
          </p:nvPr>
        </p:nvSpPr>
        <p:spPr>
          <a:xfrm>
            <a:off x="381000" y="914400"/>
            <a:ext cx="6969369" cy="1524000"/>
          </a:xfrm>
        </p:spPr>
        <p:txBody>
          <a:bodyPr anchor="b">
            <a:normAutofit/>
          </a:bodyPr>
          <a:lstStyle>
            <a:lvl1pPr algn="l">
              <a:defRPr sz="2800" b="1" cap="all" baseline="0">
                <a:solidFill>
                  <a:schemeClr val="tx1"/>
                </a:solidFill>
              </a:defRPr>
            </a:lvl1pPr>
          </a:lstStyle>
          <a:p>
            <a:r>
              <a:t>Click to edit Master title style</a:t>
            </a:r>
          </a:p>
        </p:txBody>
      </p:sp>
      <p:pic>
        <p:nvPicPr>
          <p:cNvPr id="9" name="slu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black">
          <a:xfrm>
            <a:off x="454818" y="6567477"/>
            <a:ext cx="786384" cy="102428"/>
          </a:xfrm>
          <a:prstGeom prst="rect">
            <a:avLst/>
          </a:prstGeom>
        </p:spPr>
      </p:pic>
    </p:spTree>
    <p:extLst>
      <p:ext uri="{BB962C8B-B14F-4D97-AF65-F5344CB8AC3E}">
        <p14:creationId xmlns:p14="http://schemas.microsoft.com/office/powerpoint/2010/main" val="1988801044"/>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secHead" preserve="1">
  <p:cSld name="Divider Gray">
    <p:bg>
      <p:bgRef idx="1001">
        <a:schemeClr val="bg2"/>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1" y="2838091"/>
            <a:ext cx="6969368" cy="1352909"/>
          </a:xfrm>
        </p:spPr>
        <p:txBody>
          <a:bodyPr anchor="t">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t>Click to edit Master text styles</a:t>
            </a:r>
          </a:p>
        </p:txBody>
      </p:sp>
      <p:sp>
        <p:nvSpPr>
          <p:cNvPr id="4" name="Date Placeholder 3"/>
          <p:cNvSpPr>
            <a:spLocks noGrp="1"/>
          </p:cNvSpPr>
          <p:nvPr>
            <p:ph type="dt" sz="half" idx="10"/>
          </p:nvPr>
        </p:nvSpPr>
        <p:spPr/>
        <p:txBody>
          <a:bodyPr/>
          <a:lstStyle>
            <a:lvl1pPr>
              <a:defRPr>
                <a:solidFill>
                  <a:schemeClr val="tx1"/>
                </a:solidFill>
              </a:defRPr>
            </a:lvl1pPr>
          </a:lstStyle>
          <a:p>
            <a:endParaRPr/>
          </a:p>
        </p:txBody>
      </p:sp>
      <p:sp>
        <p:nvSpPr>
          <p:cNvPr id="5" name="Footer Placeholder 4"/>
          <p:cNvSpPr>
            <a:spLocks noGrp="1"/>
          </p:cNvSpPr>
          <p:nvPr>
            <p:ph type="ftr" sz="quarter" idx="11"/>
          </p:nvPr>
        </p:nvSpPr>
        <p:spPr/>
        <p:txBody>
          <a:bodyPr/>
          <a:lstStyle>
            <a:lvl1pPr>
              <a:defRPr>
                <a:solidFill>
                  <a:schemeClr val="tx1"/>
                </a:solidFill>
              </a:defRPr>
            </a:lvl1pPr>
          </a:lstStyle>
          <a:p>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E4A4924-7CC3-4BF6-9C5C-A8E770D15754}" type="slidenum">
              <a:rPr/>
              <a:pPr/>
              <a:t>‹#›</a:t>
            </a:fld>
            <a:endParaRPr/>
          </a:p>
        </p:txBody>
      </p:sp>
      <p:sp>
        <p:nvSpPr>
          <p:cNvPr id="2" name="Title 1"/>
          <p:cNvSpPr>
            <a:spLocks noGrp="1"/>
          </p:cNvSpPr>
          <p:nvPr>
            <p:ph type="title"/>
          </p:nvPr>
        </p:nvSpPr>
        <p:spPr>
          <a:xfrm>
            <a:off x="381000" y="914400"/>
            <a:ext cx="6969369" cy="1524000"/>
          </a:xfrm>
        </p:spPr>
        <p:txBody>
          <a:bodyPr anchor="b">
            <a:normAutofit/>
          </a:bodyPr>
          <a:lstStyle>
            <a:lvl1pPr algn="l">
              <a:defRPr sz="2800" b="1" cap="all" baseline="0">
                <a:solidFill>
                  <a:schemeClr val="tx1"/>
                </a:solidFill>
              </a:defRPr>
            </a:lvl1pPr>
          </a:lstStyle>
          <a:p>
            <a:r>
              <a:t>Click to edit Master title style</a:t>
            </a:r>
          </a:p>
        </p:txBody>
      </p:sp>
      <p:pic>
        <p:nvPicPr>
          <p:cNvPr id="9" name="slu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black">
          <a:xfrm>
            <a:off x="454818" y="6567477"/>
            <a:ext cx="786384" cy="102428"/>
          </a:xfrm>
          <a:prstGeom prst="rect">
            <a:avLst/>
          </a:prstGeom>
        </p:spPr>
      </p:pic>
    </p:spTree>
    <p:extLst>
      <p:ext uri="{BB962C8B-B14F-4D97-AF65-F5344CB8AC3E}">
        <p14:creationId xmlns:p14="http://schemas.microsoft.com/office/powerpoint/2010/main" val="1661732649"/>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reserve="1">
  <p:cSld name="Divider Stripes">
    <p:spTree>
      <p:nvGrpSpPr>
        <p:cNvPr id="1" name=""/>
        <p:cNvGrpSpPr/>
        <p:nvPr/>
      </p:nvGrpSpPr>
      <p:grpSpPr>
        <a:xfrm>
          <a:off x="0" y="0"/>
          <a:ext cx="0" cy="0"/>
          <a:chOff x="0" y="0"/>
          <a:chExt cx="0" cy="0"/>
        </a:xfrm>
      </p:grpSpPr>
      <p:sp>
        <p:nvSpPr>
          <p:cNvPr id="9" name="Rectangle 8"/>
          <p:cNvSpPr/>
          <p:nvPr/>
        </p:nvSpPr>
        <p:spPr>
          <a:xfrm>
            <a:off x="0" y="848985"/>
            <a:ext cx="9144000" cy="170992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0" y="2558913"/>
            <a:ext cx="9144000" cy="1709928"/>
          </a:xfrm>
          <a:prstGeom prst="rect">
            <a:avLst/>
          </a:prstGeom>
          <a:solidFill>
            <a:srgbClr val="78BE2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1" y="4268841"/>
            <a:ext cx="7350369" cy="170992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0" y="5978770"/>
            <a:ext cx="9144000" cy="87923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a:off x="5181600" y="0"/>
            <a:ext cx="3962400" cy="848985"/>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 name="Text Placeholder 2"/>
          <p:cNvSpPr>
            <a:spLocks noGrp="1"/>
          </p:cNvSpPr>
          <p:nvPr>
            <p:ph type="body" idx="1"/>
          </p:nvPr>
        </p:nvSpPr>
        <p:spPr>
          <a:xfrm>
            <a:off x="381001" y="2838091"/>
            <a:ext cx="6969368" cy="1352909"/>
          </a:xfrm>
        </p:spPr>
        <p:txBody>
          <a:bodyPr anchor="t">
            <a:normAutofit/>
          </a:bodyPr>
          <a:lstStyle>
            <a:lvl1pPr marL="0" indent="0">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t>Click to edit Master text styles</a:t>
            </a:r>
          </a:p>
        </p:txBody>
      </p:sp>
      <p:sp>
        <p:nvSpPr>
          <p:cNvPr id="4" name="Date Placeholder 3"/>
          <p:cNvSpPr>
            <a:spLocks noGrp="1"/>
          </p:cNvSpPr>
          <p:nvPr>
            <p:ph type="dt" sz="half" idx="10"/>
          </p:nvPr>
        </p:nvSpPr>
        <p:spPr bwMode="white"/>
        <p:txBody>
          <a:bodyPr/>
          <a:lstStyle/>
          <a:p>
            <a:endParaRPr/>
          </a:p>
        </p:txBody>
      </p:sp>
      <p:sp>
        <p:nvSpPr>
          <p:cNvPr id="5" name="Footer Placeholder 4"/>
          <p:cNvSpPr>
            <a:spLocks noGrp="1"/>
          </p:cNvSpPr>
          <p:nvPr>
            <p:ph type="ftr" sz="quarter" idx="11"/>
          </p:nvPr>
        </p:nvSpPr>
        <p:spPr bwMode="white"/>
        <p:txBody>
          <a:bodyPr/>
          <a:lstStyle/>
          <a:p>
            <a:endParaRPr/>
          </a:p>
        </p:txBody>
      </p:sp>
      <p:sp>
        <p:nvSpPr>
          <p:cNvPr id="6" name="Slide Number Placeholder 5"/>
          <p:cNvSpPr>
            <a:spLocks noGrp="1"/>
          </p:cNvSpPr>
          <p:nvPr>
            <p:ph type="sldNum" sz="quarter" idx="12"/>
          </p:nvPr>
        </p:nvSpPr>
        <p:spPr bwMode="white"/>
        <p:txBody>
          <a:bodyPr/>
          <a:lstStyle/>
          <a:p>
            <a:fld id="{4E4A4924-7CC3-4BF6-9C5C-A8E770D15754}" type="slidenum">
              <a:rPr/>
              <a:pPr/>
              <a:t>‹#›</a:t>
            </a:fld>
            <a:endParaRPr/>
          </a:p>
        </p:txBody>
      </p:sp>
      <p:sp>
        <p:nvSpPr>
          <p:cNvPr id="2" name="Title 1"/>
          <p:cNvSpPr>
            <a:spLocks noGrp="1"/>
          </p:cNvSpPr>
          <p:nvPr>
            <p:ph type="title"/>
          </p:nvPr>
        </p:nvSpPr>
        <p:spPr>
          <a:xfrm>
            <a:off x="381000" y="914400"/>
            <a:ext cx="6969369" cy="1524000"/>
          </a:xfrm>
        </p:spPr>
        <p:txBody>
          <a:bodyPr anchor="b">
            <a:normAutofit/>
          </a:bodyPr>
          <a:lstStyle>
            <a:lvl1pPr algn="l">
              <a:defRPr sz="2800" b="1" cap="all" baseline="0">
                <a:solidFill>
                  <a:schemeClr val="bg1"/>
                </a:solidFill>
              </a:defRPr>
            </a:lvl1pPr>
          </a:lstStyle>
          <a:p>
            <a:r>
              <a:t>Click to edit Master title style</a:t>
            </a:r>
          </a:p>
        </p:txBody>
      </p:sp>
      <p:pic>
        <p:nvPicPr>
          <p:cNvPr id="14" name="slu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818" y="6567477"/>
            <a:ext cx="786384" cy="102428"/>
          </a:xfrm>
          <a:prstGeom prst="rect">
            <a:avLst/>
          </a:prstGeom>
        </p:spPr>
      </p:pic>
    </p:spTree>
    <p:extLst>
      <p:ext uri="{BB962C8B-B14F-4D97-AF65-F5344CB8AC3E}">
        <p14:creationId xmlns:p14="http://schemas.microsoft.com/office/powerpoint/2010/main" val="2804079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OC Gree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52400"/>
            <a:ext cx="8375904" cy="1143000"/>
          </a:xfrm>
        </p:spPr>
        <p:txBody>
          <a:bodyPr/>
          <a:lstStyle>
            <a:lvl1pPr>
              <a:defRPr>
                <a:solidFill>
                  <a:schemeClr val="tx1"/>
                </a:solidFill>
              </a:defRPr>
            </a:lvl1pPr>
          </a:lstStyle>
          <a:p>
            <a:r>
              <a:t>Click to add title: Table of Contents, Agenda, etc</a:t>
            </a:r>
          </a:p>
        </p:txBody>
      </p:sp>
      <p:sp>
        <p:nvSpPr>
          <p:cNvPr id="3" name="Date Placeholder 2"/>
          <p:cNvSpPr>
            <a:spLocks noGrp="1"/>
          </p:cNvSpPr>
          <p:nvPr>
            <p:ph type="dt" sz="half" idx="10"/>
          </p:nvPr>
        </p:nvSpPr>
        <p:spPr/>
        <p:txBody>
          <a:bodyPr/>
          <a:lstStyle>
            <a:lvl1pPr>
              <a:defRPr>
                <a:solidFill>
                  <a:schemeClr val="tx1"/>
                </a:solidFill>
              </a:defRPr>
            </a:lvl1pPr>
          </a:lstStyle>
          <a:p>
            <a:endParaRPr/>
          </a:p>
        </p:txBody>
      </p:sp>
      <p:sp>
        <p:nvSpPr>
          <p:cNvPr id="4" name="Footer Placeholder 3"/>
          <p:cNvSpPr>
            <a:spLocks noGrp="1"/>
          </p:cNvSpPr>
          <p:nvPr>
            <p:ph type="ftr" sz="quarter" idx="11"/>
          </p:nvPr>
        </p:nvSpPr>
        <p:spPr/>
        <p:txBody>
          <a:bodyPr/>
          <a:lstStyle>
            <a:lvl1pPr>
              <a:defRPr>
                <a:solidFill>
                  <a:schemeClr val="tx1"/>
                </a:solidFill>
              </a:defRPr>
            </a:lvl1pPr>
          </a:lstStyle>
          <a:p>
            <a:endParaRPr/>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4E4A4924-7CC3-4BF6-9C5C-A8E770D15754}" type="slidenum">
              <a:rPr/>
              <a:pPr/>
              <a:t>‹#›</a:t>
            </a:fld>
            <a:endParaRPr/>
          </a:p>
        </p:txBody>
      </p:sp>
      <p:sp>
        <p:nvSpPr>
          <p:cNvPr id="7" name="Text Placeholder 6"/>
          <p:cNvSpPr>
            <a:spLocks noGrp="1"/>
          </p:cNvSpPr>
          <p:nvPr>
            <p:ph type="body" sz="quarter" idx="13" hasCustomPrompt="1"/>
          </p:nvPr>
        </p:nvSpPr>
        <p:spPr>
          <a:xfrm>
            <a:off x="381000" y="1522809"/>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8" name="Text Placeholder 6"/>
          <p:cNvSpPr>
            <a:spLocks noGrp="1"/>
          </p:cNvSpPr>
          <p:nvPr>
            <p:ph type="body" sz="quarter" idx="14" hasCustomPrompt="1"/>
          </p:nvPr>
        </p:nvSpPr>
        <p:spPr>
          <a:xfrm>
            <a:off x="813762" y="1522809"/>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16" name="Text Placeholder 6"/>
          <p:cNvSpPr>
            <a:spLocks noGrp="1"/>
          </p:cNvSpPr>
          <p:nvPr>
            <p:ph type="body" sz="quarter" idx="15" hasCustomPrompt="1"/>
          </p:nvPr>
        </p:nvSpPr>
        <p:spPr>
          <a:xfrm>
            <a:off x="381000" y="1908639"/>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17" name="Text Placeholder 6"/>
          <p:cNvSpPr>
            <a:spLocks noGrp="1"/>
          </p:cNvSpPr>
          <p:nvPr>
            <p:ph type="body" sz="quarter" idx="16" hasCustomPrompt="1"/>
          </p:nvPr>
        </p:nvSpPr>
        <p:spPr>
          <a:xfrm>
            <a:off x="813762" y="1908639"/>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18" name="Text Placeholder 6"/>
          <p:cNvSpPr>
            <a:spLocks noGrp="1"/>
          </p:cNvSpPr>
          <p:nvPr>
            <p:ph type="body" sz="quarter" idx="17" hasCustomPrompt="1"/>
          </p:nvPr>
        </p:nvSpPr>
        <p:spPr>
          <a:xfrm>
            <a:off x="381000" y="2295144"/>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19" name="Text Placeholder 6"/>
          <p:cNvSpPr>
            <a:spLocks noGrp="1"/>
          </p:cNvSpPr>
          <p:nvPr>
            <p:ph type="body" sz="quarter" idx="18" hasCustomPrompt="1"/>
          </p:nvPr>
        </p:nvSpPr>
        <p:spPr>
          <a:xfrm>
            <a:off x="813762" y="2295144"/>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0" name="Text Placeholder 6"/>
          <p:cNvSpPr>
            <a:spLocks noGrp="1"/>
          </p:cNvSpPr>
          <p:nvPr>
            <p:ph type="body" sz="quarter" idx="19" hasCustomPrompt="1"/>
          </p:nvPr>
        </p:nvSpPr>
        <p:spPr>
          <a:xfrm>
            <a:off x="381000" y="2679192"/>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1" name="Text Placeholder 6"/>
          <p:cNvSpPr>
            <a:spLocks noGrp="1"/>
          </p:cNvSpPr>
          <p:nvPr>
            <p:ph type="body" sz="quarter" idx="20" hasCustomPrompt="1"/>
          </p:nvPr>
        </p:nvSpPr>
        <p:spPr>
          <a:xfrm>
            <a:off x="813762" y="2679192"/>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2" name="Text Placeholder 6"/>
          <p:cNvSpPr>
            <a:spLocks noGrp="1"/>
          </p:cNvSpPr>
          <p:nvPr>
            <p:ph type="body" sz="quarter" idx="21" hasCustomPrompt="1"/>
          </p:nvPr>
        </p:nvSpPr>
        <p:spPr>
          <a:xfrm>
            <a:off x="381000" y="3063240"/>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3" name="Text Placeholder 6"/>
          <p:cNvSpPr>
            <a:spLocks noGrp="1"/>
          </p:cNvSpPr>
          <p:nvPr>
            <p:ph type="body" sz="quarter" idx="22" hasCustomPrompt="1"/>
          </p:nvPr>
        </p:nvSpPr>
        <p:spPr>
          <a:xfrm>
            <a:off x="813762" y="3063240"/>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4" name="Text Placeholder 6"/>
          <p:cNvSpPr>
            <a:spLocks noGrp="1"/>
          </p:cNvSpPr>
          <p:nvPr>
            <p:ph type="body" sz="quarter" idx="23" hasCustomPrompt="1"/>
          </p:nvPr>
        </p:nvSpPr>
        <p:spPr>
          <a:xfrm>
            <a:off x="381000" y="3447288"/>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5" name="Text Placeholder 6"/>
          <p:cNvSpPr>
            <a:spLocks noGrp="1"/>
          </p:cNvSpPr>
          <p:nvPr>
            <p:ph type="body" sz="quarter" idx="24" hasCustomPrompt="1"/>
          </p:nvPr>
        </p:nvSpPr>
        <p:spPr>
          <a:xfrm>
            <a:off x="813762" y="3447288"/>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6" name="Text Placeholder 6"/>
          <p:cNvSpPr>
            <a:spLocks noGrp="1"/>
          </p:cNvSpPr>
          <p:nvPr>
            <p:ph type="body" sz="quarter" idx="25" hasCustomPrompt="1"/>
          </p:nvPr>
        </p:nvSpPr>
        <p:spPr>
          <a:xfrm>
            <a:off x="381000" y="3831336"/>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7" name="Text Placeholder 6"/>
          <p:cNvSpPr>
            <a:spLocks noGrp="1"/>
          </p:cNvSpPr>
          <p:nvPr>
            <p:ph type="body" sz="quarter" idx="26" hasCustomPrompt="1"/>
          </p:nvPr>
        </p:nvSpPr>
        <p:spPr>
          <a:xfrm>
            <a:off x="813762" y="3831336"/>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8" name="Text Placeholder 6"/>
          <p:cNvSpPr>
            <a:spLocks noGrp="1"/>
          </p:cNvSpPr>
          <p:nvPr>
            <p:ph type="body" sz="quarter" idx="27" hasCustomPrompt="1"/>
          </p:nvPr>
        </p:nvSpPr>
        <p:spPr>
          <a:xfrm>
            <a:off x="381000" y="4215384"/>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9" name="Text Placeholder 6"/>
          <p:cNvSpPr>
            <a:spLocks noGrp="1"/>
          </p:cNvSpPr>
          <p:nvPr>
            <p:ph type="body" sz="quarter" idx="28" hasCustomPrompt="1"/>
          </p:nvPr>
        </p:nvSpPr>
        <p:spPr>
          <a:xfrm>
            <a:off x="813762" y="4215384"/>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30" name="Text Placeholder 6"/>
          <p:cNvSpPr>
            <a:spLocks noGrp="1"/>
          </p:cNvSpPr>
          <p:nvPr>
            <p:ph type="body" sz="quarter" idx="29" hasCustomPrompt="1"/>
          </p:nvPr>
        </p:nvSpPr>
        <p:spPr>
          <a:xfrm>
            <a:off x="381000" y="4599432"/>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31" name="Text Placeholder 6"/>
          <p:cNvSpPr>
            <a:spLocks noGrp="1"/>
          </p:cNvSpPr>
          <p:nvPr>
            <p:ph type="body" sz="quarter" idx="30" hasCustomPrompt="1"/>
          </p:nvPr>
        </p:nvSpPr>
        <p:spPr>
          <a:xfrm>
            <a:off x="813762" y="4599432"/>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32" name="Text Placeholder 6"/>
          <p:cNvSpPr>
            <a:spLocks noGrp="1"/>
          </p:cNvSpPr>
          <p:nvPr>
            <p:ph type="body" sz="quarter" idx="31" hasCustomPrompt="1"/>
          </p:nvPr>
        </p:nvSpPr>
        <p:spPr>
          <a:xfrm>
            <a:off x="381000" y="4983480"/>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33" name="Text Placeholder 6"/>
          <p:cNvSpPr>
            <a:spLocks noGrp="1"/>
          </p:cNvSpPr>
          <p:nvPr>
            <p:ph type="body" sz="quarter" idx="32" hasCustomPrompt="1"/>
          </p:nvPr>
        </p:nvSpPr>
        <p:spPr>
          <a:xfrm>
            <a:off x="813762" y="4983480"/>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pic>
        <p:nvPicPr>
          <p:cNvPr id="34" name="slu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black">
          <a:xfrm>
            <a:off x="454818" y="6567477"/>
            <a:ext cx="786384" cy="102428"/>
          </a:xfrm>
          <a:prstGeom prst="rect">
            <a:avLst/>
          </a:prstGeom>
        </p:spPr>
      </p:pic>
    </p:spTree>
    <p:extLst>
      <p:ext uri="{BB962C8B-B14F-4D97-AF65-F5344CB8AC3E}">
        <p14:creationId xmlns:p14="http://schemas.microsoft.com/office/powerpoint/2010/main" val="1917410866"/>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OC Gray">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52400"/>
            <a:ext cx="8375904" cy="1143000"/>
          </a:xfrm>
        </p:spPr>
        <p:txBody>
          <a:bodyPr/>
          <a:lstStyle>
            <a:lvl1pPr>
              <a:defRPr>
                <a:solidFill>
                  <a:schemeClr val="tx1"/>
                </a:solidFill>
              </a:defRPr>
            </a:lvl1pPr>
          </a:lstStyle>
          <a:p>
            <a:r>
              <a:t>Click to add title: Table of Contents, Agenda, etc</a:t>
            </a:r>
          </a:p>
        </p:txBody>
      </p:sp>
      <p:sp>
        <p:nvSpPr>
          <p:cNvPr id="3" name="Date Placeholder 2"/>
          <p:cNvSpPr>
            <a:spLocks noGrp="1"/>
          </p:cNvSpPr>
          <p:nvPr>
            <p:ph type="dt" sz="half" idx="10"/>
          </p:nvPr>
        </p:nvSpPr>
        <p:spPr/>
        <p:txBody>
          <a:bodyPr/>
          <a:lstStyle>
            <a:lvl1pPr>
              <a:defRPr>
                <a:solidFill>
                  <a:schemeClr val="tx1"/>
                </a:solidFill>
              </a:defRPr>
            </a:lvl1pPr>
          </a:lstStyle>
          <a:p>
            <a:endParaRPr/>
          </a:p>
        </p:txBody>
      </p:sp>
      <p:sp>
        <p:nvSpPr>
          <p:cNvPr id="4" name="Footer Placeholder 3"/>
          <p:cNvSpPr>
            <a:spLocks noGrp="1"/>
          </p:cNvSpPr>
          <p:nvPr>
            <p:ph type="ftr" sz="quarter" idx="11"/>
          </p:nvPr>
        </p:nvSpPr>
        <p:spPr/>
        <p:txBody>
          <a:bodyPr/>
          <a:lstStyle>
            <a:lvl1pPr>
              <a:defRPr>
                <a:solidFill>
                  <a:schemeClr val="tx1"/>
                </a:solidFill>
              </a:defRPr>
            </a:lvl1pPr>
          </a:lstStyle>
          <a:p>
            <a:endParaRPr/>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4E4A4924-7CC3-4BF6-9C5C-A8E770D15754}" type="slidenum">
              <a:rPr/>
              <a:pPr/>
              <a:t>‹#›</a:t>
            </a:fld>
            <a:endParaRPr/>
          </a:p>
        </p:txBody>
      </p:sp>
      <p:sp>
        <p:nvSpPr>
          <p:cNvPr id="7" name="Text Placeholder 6"/>
          <p:cNvSpPr>
            <a:spLocks noGrp="1"/>
          </p:cNvSpPr>
          <p:nvPr>
            <p:ph type="body" sz="quarter" idx="13" hasCustomPrompt="1"/>
          </p:nvPr>
        </p:nvSpPr>
        <p:spPr>
          <a:xfrm>
            <a:off x="381000" y="1522809"/>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8" name="Text Placeholder 6"/>
          <p:cNvSpPr>
            <a:spLocks noGrp="1"/>
          </p:cNvSpPr>
          <p:nvPr>
            <p:ph type="body" sz="quarter" idx="14" hasCustomPrompt="1"/>
          </p:nvPr>
        </p:nvSpPr>
        <p:spPr>
          <a:xfrm>
            <a:off x="813762" y="1522809"/>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16" name="Text Placeholder 6"/>
          <p:cNvSpPr>
            <a:spLocks noGrp="1"/>
          </p:cNvSpPr>
          <p:nvPr>
            <p:ph type="body" sz="quarter" idx="15" hasCustomPrompt="1"/>
          </p:nvPr>
        </p:nvSpPr>
        <p:spPr>
          <a:xfrm>
            <a:off x="381000" y="1908639"/>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17" name="Text Placeholder 6"/>
          <p:cNvSpPr>
            <a:spLocks noGrp="1"/>
          </p:cNvSpPr>
          <p:nvPr>
            <p:ph type="body" sz="quarter" idx="16" hasCustomPrompt="1"/>
          </p:nvPr>
        </p:nvSpPr>
        <p:spPr>
          <a:xfrm>
            <a:off x="813762" y="1908639"/>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18" name="Text Placeholder 6"/>
          <p:cNvSpPr>
            <a:spLocks noGrp="1"/>
          </p:cNvSpPr>
          <p:nvPr>
            <p:ph type="body" sz="quarter" idx="17" hasCustomPrompt="1"/>
          </p:nvPr>
        </p:nvSpPr>
        <p:spPr>
          <a:xfrm>
            <a:off x="381000" y="2295144"/>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19" name="Text Placeholder 6"/>
          <p:cNvSpPr>
            <a:spLocks noGrp="1"/>
          </p:cNvSpPr>
          <p:nvPr>
            <p:ph type="body" sz="quarter" idx="18" hasCustomPrompt="1"/>
          </p:nvPr>
        </p:nvSpPr>
        <p:spPr>
          <a:xfrm>
            <a:off x="813762" y="2295144"/>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0" name="Text Placeholder 6"/>
          <p:cNvSpPr>
            <a:spLocks noGrp="1"/>
          </p:cNvSpPr>
          <p:nvPr>
            <p:ph type="body" sz="quarter" idx="19" hasCustomPrompt="1"/>
          </p:nvPr>
        </p:nvSpPr>
        <p:spPr>
          <a:xfrm>
            <a:off x="381000" y="2679192"/>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1" name="Text Placeholder 6"/>
          <p:cNvSpPr>
            <a:spLocks noGrp="1"/>
          </p:cNvSpPr>
          <p:nvPr>
            <p:ph type="body" sz="quarter" idx="20" hasCustomPrompt="1"/>
          </p:nvPr>
        </p:nvSpPr>
        <p:spPr>
          <a:xfrm>
            <a:off x="813762" y="2679192"/>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2" name="Text Placeholder 6"/>
          <p:cNvSpPr>
            <a:spLocks noGrp="1"/>
          </p:cNvSpPr>
          <p:nvPr>
            <p:ph type="body" sz="quarter" idx="21" hasCustomPrompt="1"/>
          </p:nvPr>
        </p:nvSpPr>
        <p:spPr>
          <a:xfrm>
            <a:off x="381000" y="3063240"/>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3" name="Text Placeholder 6"/>
          <p:cNvSpPr>
            <a:spLocks noGrp="1"/>
          </p:cNvSpPr>
          <p:nvPr>
            <p:ph type="body" sz="quarter" idx="22" hasCustomPrompt="1"/>
          </p:nvPr>
        </p:nvSpPr>
        <p:spPr>
          <a:xfrm>
            <a:off x="813762" y="3063240"/>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4" name="Text Placeholder 6"/>
          <p:cNvSpPr>
            <a:spLocks noGrp="1"/>
          </p:cNvSpPr>
          <p:nvPr>
            <p:ph type="body" sz="quarter" idx="23" hasCustomPrompt="1"/>
          </p:nvPr>
        </p:nvSpPr>
        <p:spPr>
          <a:xfrm>
            <a:off x="381000" y="3447288"/>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5" name="Text Placeholder 6"/>
          <p:cNvSpPr>
            <a:spLocks noGrp="1"/>
          </p:cNvSpPr>
          <p:nvPr>
            <p:ph type="body" sz="quarter" idx="24" hasCustomPrompt="1"/>
          </p:nvPr>
        </p:nvSpPr>
        <p:spPr>
          <a:xfrm>
            <a:off x="813762" y="3447288"/>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6" name="Text Placeholder 6"/>
          <p:cNvSpPr>
            <a:spLocks noGrp="1"/>
          </p:cNvSpPr>
          <p:nvPr>
            <p:ph type="body" sz="quarter" idx="25" hasCustomPrompt="1"/>
          </p:nvPr>
        </p:nvSpPr>
        <p:spPr>
          <a:xfrm>
            <a:off x="381000" y="3831336"/>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7" name="Text Placeholder 6"/>
          <p:cNvSpPr>
            <a:spLocks noGrp="1"/>
          </p:cNvSpPr>
          <p:nvPr>
            <p:ph type="body" sz="quarter" idx="26" hasCustomPrompt="1"/>
          </p:nvPr>
        </p:nvSpPr>
        <p:spPr>
          <a:xfrm>
            <a:off x="813762" y="3831336"/>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8" name="Text Placeholder 6"/>
          <p:cNvSpPr>
            <a:spLocks noGrp="1"/>
          </p:cNvSpPr>
          <p:nvPr>
            <p:ph type="body" sz="quarter" idx="27" hasCustomPrompt="1"/>
          </p:nvPr>
        </p:nvSpPr>
        <p:spPr>
          <a:xfrm>
            <a:off x="381000" y="4215384"/>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9" name="Text Placeholder 6"/>
          <p:cNvSpPr>
            <a:spLocks noGrp="1"/>
          </p:cNvSpPr>
          <p:nvPr>
            <p:ph type="body" sz="quarter" idx="28" hasCustomPrompt="1"/>
          </p:nvPr>
        </p:nvSpPr>
        <p:spPr>
          <a:xfrm>
            <a:off x="813762" y="4215384"/>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30" name="Text Placeholder 6"/>
          <p:cNvSpPr>
            <a:spLocks noGrp="1"/>
          </p:cNvSpPr>
          <p:nvPr>
            <p:ph type="body" sz="quarter" idx="29" hasCustomPrompt="1"/>
          </p:nvPr>
        </p:nvSpPr>
        <p:spPr>
          <a:xfrm>
            <a:off x="381000" y="4599432"/>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31" name="Text Placeholder 6"/>
          <p:cNvSpPr>
            <a:spLocks noGrp="1"/>
          </p:cNvSpPr>
          <p:nvPr>
            <p:ph type="body" sz="quarter" idx="30" hasCustomPrompt="1"/>
          </p:nvPr>
        </p:nvSpPr>
        <p:spPr>
          <a:xfrm>
            <a:off x="813762" y="4599432"/>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32" name="Text Placeholder 6"/>
          <p:cNvSpPr>
            <a:spLocks noGrp="1"/>
          </p:cNvSpPr>
          <p:nvPr>
            <p:ph type="body" sz="quarter" idx="31" hasCustomPrompt="1"/>
          </p:nvPr>
        </p:nvSpPr>
        <p:spPr>
          <a:xfrm>
            <a:off x="381000" y="4983480"/>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33" name="Text Placeholder 6"/>
          <p:cNvSpPr>
            <a:spLocks noGrp="1"/>
          </p:cNvSpPr>
          <p:nvPr>
            <p:ph type="body" sz="quarter" idx="32" hasCustomPrompt="1"/>
          </p:nvPr>
        </p:nvSpPr>
        <p:spPr>
          <a:xfrm>
            <a:off x="813762" y="4983480"/>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pic>
        <p:nvPicPr>
          <p:cNvPr id="34" name="slu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black">
          <a:xfrm>
            <a:off x="454818" y="6567477"/>
            <a:ext cx="786384" cy="102428"/>
          </a:xfrm>
          <a:prstGeom prst="rect">
            <a:avLst/>
          </a:prstGeom>
        </p:spPr>
      </p:pic>
    </p:spTree>
    <p:extLst>
      <p:ext uri="{BB962C8B-B14F-4D97-AF65-F5344CB8AC3E}">
        <p14:creationId xmlns:p14="http://schemas.microsoft.com/office/powerpoint/2010/main" val="3961086053"/>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OC with Picture">
    <p:bg bwMode="auto">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Picture 5" hidden="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0" y="0"/>
            <a:ext cx="9144000" cy="6858000"/>
          </a:xfrm>
          <a:prstGeom prst="rect">
            <a:avLst/>
          </a:prstGeom>
        </p:spPr>
      </p:pic>
      <p:sp>
        <p:nvSpPr>
          <p:cNvPr id="2" name="Title 1"/>
          <p:cNvSpPr>
            <a:spLocks noGrp="1"/>
          </p:cNvSpPr>
          <p:nvPr>
            <p:ph type="title" hasCustomPrompt="1"/>
          </p:nvPr>
        </p:nvSpPr>
        <p:spPr bwMode="white">
          <a:xfrm>
            <a:off x="381000" y="152400"/>
            <a:ext cx="8375904" cy="1143000"/>
          </a:xfrm>
        </p:spPr>
        <p:txBody>
          <a:bodyPr/>
          <a:lstStyle>
            <a:lvl1pPr>
              <a:defRPr>
                <a:solidFill>
                  <a:schemeClr val="tx1"/>
                </a:solidFill>
              </a:defRPr>
            </a:lvl1pPr>
          </a:lstStyle>
          <a:p>
            <a:r>
              <a:t>Click to add title: Table of Contents, Agenda, etc</a:t>
            </a:r>
          </a:p>
        </p:txBody>
      </p:sp>
      <p:sp>
        <p:nvSpPr>
          <p:cNvPr id="3" name="Date Placeholder 2"/>
          <p:cNvSpPr>
            <a:spLocks noGrp="1"/>
          </p:cNvSpPr>
          <p:nvPr>
            <p:ph type="dt" sz="half" idx="10"/>
          </p:nvPr>
        </p:nvSpPr>
        <p:spPr bwMode="white"/>
        <p:txBody>
          <a:bodyPr/>
          <a:lstStyle>
            <a:lvl1pPr>
              <a:defRPr>
                <a:solidFill>
                  <a:schemeClr val="tx1"/>
                </a:solidFill>
              </a:defRPr>
            </a:lvl1pPr>
          </a:lstStyle>
          <a:p>
            <a:endParaRPr/>
          </a:p>
        </p:txBody>
      </p:sp>
      <p:sp>
        <p:nvSpPr>
          <p:cNvPr id="4" name="Footer Placeholder 3"/>
          <p:cNvSpPr>
            <a:spLocks noGrp="1"/>
          </p:cNvSpPr>
          <p:nvPr>
            <p:ph type="ftr" sz="quarter" idx="11"/>
          </p:nvPr>
        </p:nvSpPr>
        <p:spPr bwMode="white"/>
        <p:txBody>
          <a:bodyPr/>
          <a:lstStyle>
            <a:lvl1pPr>
              <a:defRPr>
                <a:solidFill>
                  <a:schemeClr val="tx1"/>
                </a:solidFill>
              </a:defRPr>
            </a:lvl1pPr>
          </a:lstStyle>
          <a:p>
            <a:endParaRPr/>
          </a:p>
        </p:txBody>
      </p:sp>
      <p:sp>
        <p:nvSpPr>
          <p:cNvPr id="5" name="Slide Number Placeholder 4"/>
          <p:cNvSpPr>
            <a:spLocks noGrp="1"/>
          </p:cNvSpPr>
          <p:nvPr>
            <p:ph type="sldNum" sz="quarter" idx="12"/>
          </p:nvPr>
        </p:nvSpPr>
        <p:spPr bwMode="white"/>
        <p:txBody>
          <a:bodyPr/>
          <a:lstStyle>
            <a:lvl1pPr>
              <a:defRPr>
                <a:solidFill>
                  <a:schemeClr val="tx1"/>
                </a:solidFill>
              </a:defRPr>
            </a:lvl1pPr>
          </a:lstStyle>
          <a:p>
            <a:fld id="{4E4A4924-7CC3-4BF6-9C5C-A8E770D15754}" type="slidenum">
              <a:rPr/>
              <a:pPr/>
              <a:t>‹#›</a:t>
            </a:fld>
            <a:endParaRPr/>
          </a:p>
        </p:txBody>
      </p:sp>
      <p:sp>
        <p:nvSpPr>
          <p:cNvPr id="7" name="Text Placeholder 6"/>
          <p:cNvSpPr>
            <a:spLocks noGrp="1"/>
          </p:cNvSpPr>
          <p:nvPr>
            <p:ph type="body" sz="quarter" idx="13" hasCustomPrompt="1"/>
          </p:nvPr>
        </p:nvSpPr>
        <p:spPr bwMode="white">
          <a:xfrm>
            <a:off x="381000" y="1522809"/>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8" name="Text Placeholder 6"/>
          <p:cNvSpPr>
            <a:spLocks noGrp="1"/>
          </p:cNvSpPr>
          <p:nvPr>
            <p:ph type="body" sz="quarter" idx="14" hasCustomPrompt="1"/>
          </p:nvPr>
        </p:nvSpPr>
        <p:spPr bwMode="white">
          <a:xfrm>
            <a:off x="813762" y="1522809"/>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16" name="Text Placeholder 6"/>
          <p:cNvSpPr>
            <a:spLocks noGrp="1"/>
          </p:cNvSpPr>
          <p:nvPr>
            <p:ph type="body" sz="quarter" idx="15" hasCustomPrompt="1"/>
          </p:nvPr>
        </p:nvSpPr>
        <p:spPr bwMode="white">
          <a:xfrm>
            <a:off x="381000" y="1908639"/>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17" name="Text Placeholder 6"/>
          <p:cNvSpPr>
            <a:spLocks noGrp="1"/>
          </p:cNvSpPr>
          <p:nvPr>
            <p:ph type="body" sz="quarter" idx="16" hasCustomPrompt="1"/>
          </p:nvPr>
        </p:nvSpPr>
        <p:spPr bwMode="white">
          <a:xfrm>
            <a:off x="813762" y="1908639"/>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18" name="Text Placeholder 6"/>
          <p:cNvSpPr>
            <a:spLocks noGrp="1"/>
          </p:cNvSpPr>
          <p:nvPr>
            <p:ph type="body" sz="quarter" idx="17" hasCustomPrompt="1"/>
          </p:nvPr>
        </p:nvSpPr>
        <p:spPr bwMode="white">
          <a:xfrm>
            <a:off x="381000" y="2295144"/>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19" name="Text Placeholder 6"/>
          <p:cNvSpPr>
            <a:spLocks noGrp="1"/>
          </p:cNvSpPr>
          <p:nvPr>
            <p:ph type="body" sz="quarter" idx="18" hasCustomPrompt="1"/>
          </p:nvPr>
        </p:nvSpPr>
        <p:spPr bwMode="white">
          <a:xfrm>
            <a:off x="813762" y="2295144"/>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0" name="Text Placeholder 6"/>
          <p:cNvSpPr>
            <a:spLocks noGrp="1"/>
          </p:cNvSpPr>
          <p:nvPr>
            <p:ph type="body" sz="quarter" idx="19" hasCustomPrompt="1"/>
          </p:nvPr>
        </p:nvSpPr>
        <p:spPr bwMode="white">
          <a:xfrm>
            <a:off x="381000" y="2679192"/>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1" name="Text Placeholder 6"/>
          <p:cNvSpPr>
            <a:spLocks noGrp="1"/>
          </p:cNvSpPr>
          <p:nvPr>
            <p:ph type="body" sz="quarter" idx="20" hasCustomPrompt="1"/>
          </p:nvPr>
        </p:nvSpPr>
        <p:spPr bwMode="white">
          <a:xfrm>
            <a:off x="813762" y="2679192"/>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2" name="Text Placeholder 6"/>
          <p:cNvSpPr>
            <a:spLocks noGrp="1"/>
          </p:cNvSpPr>
          <p:nvPr>
            <p:ph type="body" sz="quarter" idx="21" hasCustomPrompt="1"/>
          </p:nvPr>
        </p:nvSpPr>
        <p:spPr bwMode="white">
          <a:xfrm>
            <a:off x="381000" y="3063240"/>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3" name="Text Placeholder 6"/>
          <p:cNvSpPr>
            <a:spLocks noGrp="1"/>
          </p:cNvSpPr>
          <p:nvPr>
            <p:ph type="body" sz="quarter" idx="22" hasCustomPrompt="1"/>
          </p:nvPr>
        </p:nvSpPr>
        <p:spPr bwMode="white">
          <a:xfrm>
            <a:off x="813762" y="3063240"/>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4" name="Text Placeholder 6"/>
          <p:cNvSpPr>
            <a:spLocks noGrp="1"/>
          </p:cNvSpPr>
          <p:nvPr>
            <p:ph type="body" sz="quarter" idx="23" hasCustomPrompt="1"/>
          </p:nvPr>
        </p:nvSpPr>
        <p:spPr bwMode="white">
          <a:xfrm>
            <a:off x="381000" y="3447288"/>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5" name="Text Placeholder 6"/>
          <p:cNvSpPr>
            <a:spLocks noGrp="1"/>
          </p:cNvSpPr>
          <p:nvPr>
            <p:ph type="body" sz="quarter" idx="24" hasCustomPrompt="1"/>
          </p:nvPr>
        </p:nvSpPr>
        <p:spPr bwMode="white">
          <a:xfrm>
            <a:off x="813762" y="3447288"/>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6" name="Text Placeholder 6"/>
          <p:cNvSpPr>
            <a:spLocks noGrp="1"/>
          </p:cNvSpPr>
          <p:nvPr>
            <p:ph type="body" sz="quarter" idx="25" hasCustomPrompt="1"/>
          </p:nvPr>
        </p:nvSpPr>
        <p:spPr bwMode="white">
          <a:xfrm>
            <a:off x="381000" y="3831336"/>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7" name="Text Placeholder 6"/>
          <p:cNvSpPr>
            <a:spLocks noGrp="1"/>
          </p:cNvSpPr>
          <p:nvPr>
            <p:ph type="body" sz="quarter" idx="26" hasCustomPrompt="1"/>
          </p:nvPr>
        </p:nvSpPr>
        <p:spPr bwMode="white">
          <a:xfrm>
            <a:off x="813762" y="3831336"/>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8" name="Text Placeholder 6"/>
          <p:cNvSpPr>
            <a:spLocks noGrp="1"/>
          </p:cNvSpPr>
          <p:nvPr>
            <p:ph type="body" sz="quarter" idx="27" hasCustomPrompt="1"/>
          </p:nvPr>
        </p:nvSpPr>
        <p:spPr bwMode="white">
          <a:xfrm>
            <a:off x="381000" y="4215384"/>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9" name="Text Placeholder 6"/>
          <p:cNvSpPr>
            <a:spLocks noGrp="1"/>
          </p:cNvSpPr>
          <p:nvPr>
            <p:ph type="body" sz="quarter" idx="28" hasCustomPrompt="1"/>
          </p:nvPr>
        </p:nvSpPr>
        <p:spPr bwMode="white">
          <a:xfrm>
            <a:off x="813762" y="4215384"/>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30" name="Text Placeholder 6"/>
          <p:cNvSpPr>
            <a:spLocks noGrp="1"/>
          </p:cNvSpPr>
          <p:nvPr>
            <p:ph type="body" sz="quarter" idx="29" hasCustomPrompt="1"/>
          </p:nvPr>
        </p:nvSpPr>
        <p:spPr bwMode="white">
          <a:xfrm>
            <a:off x="381000" y="4599432"/>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31" name="Text Placeholder 6"/>
          <p:cNvSpPr>
            <a:spLocks noGrp="1"/>
          </p:cNvSpPr>
          <p:nvPr>
            <p:ph type="body" sz="quarter" idx="30" hasCustomPrompt="1"/>
          </p:nvPr>
        </p:nvSpPr>
        <p:spPr bwMode="white">
          <a:xfrm>
            <a:off x="813762" y="4599432"/>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32" name="Text Placeholder 6"/>
          <p:cNvSpPr>
            <a:spLocks noGrp="1"/>
          </p:cNvSpPr>
          <p:nvPr>
            <p:ph type="body" sz="quarter" idx="31" hasCustomPrompt="1"/>
          </p:nvPr>
        </p:nvSpPr>
        <p:spPr bwMode="white">
          <a:xfrm>
            <a:off x="381000" y="4983480"/>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33" name="Text Placeholder 6"/>
          <p:cNvSpPr>
            <a:spLocks noGrp="1"/>
          </p:cNvSpPr>
          <p:nvPr>
            <p:ph type="body" sz="quarter" idx="32" hasCustomPrompt="1"/>
          </p:nvPr>
        </p:nvSpPr>
        <p:spPr bwMode="white">
          <a:xfrm>
            <a:off x="813762" y="4983480"/>
            <a:ext cx="7620000"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pic>
        <p:nvPicPr>
          <p:cNvPr id="35" name="slu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4818" y="6567477"/>
            <a:ext cx="786384" cy="102428"/>
          </a:xfrm>
          <a:prstGeom prst="rect">
            <a:avLst/>
          </a:prstGeom>
        </p:spPr>
      </p:pic>
    </p:spTree>
    <p:extLst>
      <p:ext uri="{BB962C8B-B14F-4D97-AF65-F5344CB8AC3E}">
        <p14:creationId xmlns:p14="http://schemas.microsoft.com/office/powerpoint/2010/main" val="3978245118"/>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2-Column TOC 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bg1"/>
                </a:solidFill>
              </a:defRPr>
            </a:lvl1pPr>
          </a:lstStyle>
          <a:p>
            <a:r>
              <a:t>Click to add title: Table of Contents, Agenda, etc</a:t>
            </a:r>
          </a:p>
        </p:txBody>
      </p:sp>
      <p:sp>
        <p:nvSpPr>
          <p:cNvPr id="3" name="Content Placeholder 2"/>
          <p:cNvSpPr>
            <a:spLocks noGrp="1"/>
          </p:cNvSpPr>
          <p:nvPr>
            <p:ph idx="1" hasCustomPrompt="1"/>
          </p:nvPr>
        </p:nvSpPr>
        <p:spPr>
          <a:xfrm>
            <a:off x="381000" y="1447800"/>
            <a:ext cx="4191000" cy="4724399"/>
          </a:xfrm>
        </p:spPr>
        <p:txBody>
          <a:bodyPr/>
          <a:lstStyle>
            <a:lvl1pPr marL="0" indent="0">
              <a:buNone/>
              <a:tabLst>
                <a:tab pos="402336" algn="l"/>
              </a:tabLst>
              <a:defRPr baseline="0">
                <a:solidFill>
                  <a:schemeClr val="bg1"/>
                </a:solidFill>
              </a:defRPr>
            </a:lvl1pPr>
            <a:lvl2pPr marL="0" indent="0">
              <a:buNone/>
              <a:tabLst>
                <a:tab pos="402336" algn="l"/>
              </a:tabLst>
              <a:defRPr>
                <a:solidFill>
                  <a:schemeClr val="bg1"/>
                </a:solidFill>
              </a:defRPr>
            </a:lvl2pPr>
            <a:lvl3pPr marL="0" indent="0">
              <a:buNone/>
              <a:tabLst>
                <a:tab pos="402336" algn="l"/>
              </a:tabLst>
              <a:defRPr>
                <a:solidFill>
                  <a:schemeClr val="bg1"/>
                </a:solidFill>
              </a:defRPr>
            </a:lvl3pPr>
            <a:lvl4pPr marL="0" indent="0">
              <a:buNone/>
              <a:tabLst>
                <a:tab pos="402336" algn="l"/>
              </a:tabLst>
              <a:defRPr>
                <a:solidFill>
                  <a:schemeClr val="bg1"/>
                </a:solidFill>
              </a:defRPr>
            </a:lvl4pPr>
            <a:lvl5pPr marL="0" indent="0">
              <a:buNone/>
              <a:tabLst>
                <a:tab pos="402336" algn="l"/>
              </a:tabLst>
              <a:defRPr>
                <a:solidFill>
                  <a:schemeClr val="bg1"/>
                </a:solidFill>
              </a:defRPr>
            </a:lvl5pPr>
            <a:lvl6pPr marL="0" indent="0">
              <a:buNone/>
              <a:tabLst>
                <a:tab pos="402336" algn="l"/>
              </a:tabLst>
              <a:defRPr>
                <a:solidFill>
                  <a:schemeClr val="bg1"/>
                </a:solidFill>
              </a:defRPr>
            </a:lvl6pPr>
            <a:lvl7pPr marL="0" indent="0">
              <a:buNone/>
              <a:tabLst>
                <a:tab pos="402336" algn="l"/>
              </a:tabLst>
              <a:defRPr>
                <a:solidFill>
                  <a:schemeClr val="bg1"/>
                </a:solidFill>
              </a:defRPr>
            </a:lvl7pPr>
            <a:lvl8pPr marL="0" indent="0">
              <a:buNone/>
              <a:tabLst>
                <a:tab pos="402336" algn="l"/>
              </a:tabLst>
              <a:defRPr>
                <a:solidFill>
                  <a:schemeClr val="bg1"/>
                </a:solidFill>
              </a:defRPr>
            </a:lvl8pPr>
            <a:lvl9pPr marL="0" indent="0">
              <a:buNone/>
              <a:tabLst>
                <a:tab pos="402336" algn="l"/>
              </a:tabLst>
              <a:defRPr>
                <a:solidFill>
                  <a:schemeClr val="bg1"/>
                </a:solidFill>
              </a:defRPr>
            </a:lvl9pPr>
          </a:lstStyle>
          <a:p>
            <a:pPr lvl="0"/>
            <a:r>
              <a:t>Type number, then press TAB key and add agenda item; press Enter to add another item</a:t>
            </a: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E4A4924-7CC3-4BF6-9C5C-A8E770D15754}" type="slidenum">
              <a:rPr/>
              <a:pPr/>
              <a:t>‹#›</a:t>
            </a:fld>
            <a:endParaRPr/>
          </a:p>
        </p:txBody>
      </p:sp>
      <p:sp>
        <p:nvSpPr>
          <p:cNvPr id="7" name="Content Placeholder 2"/>
          <p:cNvSpPr>
            <a:spLocks noGrp="1"/>
          </p:cNvSpPr>
          <p:nvPr>
            <p:ph idx="13" hasCustomPrompt="1"/>
          </p:nvPr>
        </p:nvSpPr>
        <p:spPr>
          <a:xfrm>
            <a:off x="4565904" y="1447800"/>
            <a:ext cx="4191000" cy="4724399"/>
          </a:xfrm>
        </p:spPr>
        <p:txBody>
          <a:bodyPr/>
          <a:lstStyle>
            <a:lvl1pPr marL="0" indent="0">
              <a:buNone/>
              <a:tabLst>
                <a:tab pos="402336" algn="l"/>
              </a:tabLst>
              <a:defRPr baseline="0">
                <a:solidFill>
                  <a:schemeClr val="bg1"/>
                </a:solidFill>
              </a:defRPr>
            </a:lvl1pPr>
            <a:lvl2pPr marL="0" indent="0">
              <a:buNone/>
              <a:tabLst>
                <a:tab pos="402336" algn="l"/>
              </a:tabLst>
              <a:defRPr>
                <a:solidFill>
                  <a:schemeClr val="bg1"/>
                </a:solidFill>
              </a:defRPr>
            </a:lvl2pPr>
            <a:lvl3pPr marL="0" indent="0">
              <a:buNone/>
              <a:tabLst>
                <a:tab pos="402336" algn="l"/>
              </a:tabLst>
              <a:defRPr>
                <a:solidFill>
                  <a:schemeClr val="bg1"/>
                </a:solidFill>
              </a:defRPr>
            </a:lvl3pPr>
            <a:lvl4pPr marL="0" indent="0">
              <a:buNone/>
              <a:tabLst>
                <a:tab pos="402336" algn="l"/>
              </a:tabLst>
              <a:defRPr>
                <a:solidFill>
                  <a:schemeClr val="bg1"/>
                </a:solidFill>
              </a:defRPr>
            </a:lvl4pPr>
            <a:lvl5pPr marL="0" indent="0">
              <a:buNone/>
              <a:tabLst>
                <a:tab pos="402336" algn="l"/>
              </a:tabLst>
              <a:defRPr>
                <a:solidFill>
                  <a:schemeClr val="bg1"/>
                </a:solidFill>
              </a:defRPr>
            </a:lvl5pPr>
            <a:lvl6pPr marL="0" indent="0">
              <a:buNone/>
              <a:tabLst>
                <a:tab pos="402336" algn="l"/>
              </a:tabLst>
              <a:defRPr>
                <a:solidFill>
                  <a:schemeClr val="bg1"/>
                </a:solidFill>
              </a:defRPr>
            </a:lvl6pPr>
            <a:lvl7pPr marL="0" indent="0">
              <a:buNone/>
              <a:tabLst>
                <a:tab pos="402336" algn="l"/>
              </a:tabLst>
              <a:defRPr>
                <a:solidFill>
                  <a:schemeClr val="bg1"/>
                </a:solidFill>
              </a:defRPr>
            </a:lvl7pPr>
            <a:lvl8pPr marL="0" indent="0">
              <a:buNone/>
              <a:tabLst>
                <a:tab pos="402336" algn="l"/>
              </a:tabLst>
              <a:defRPr>
                <a:solidFill>
                  <a:schemeClr val="bg1"/>
                </a:solidFill>
              </a:defRPr>
            </a:lvl8pPr>
            <a:lvl9pPr marL="0" indent="0">
              <a:buNone/>
              <a:tabLst>
                <a:tab pos="402336" algn="l"/>
              </a:tabLst>
              <a:defRPr>
                <a:solidFill>
                  <a:schemeClr val="bg1"/>
                </a:solidFill>
              </a:defRPr>
            </a:lvl9pPr>
          </a:lstStyle>
          <a:p>
            <a:pPr lvl="0"/>
            <a:r>
              <a:t>Type number, then press TAB key and add agenda item; press Enter to add another item</a:t>
            </a:r>
          </a:p>
        </p:txBody>
      </p:sp>
    </p:spTree>
    <p:extLst>
      <p:ext uri="{BB962C8B-B14F-4D97-AF65-F5344CB8AC3E}">
        <p14:creationId xmlns:p14="http://schemas.microsoft.com/office/powerpoint/2010/main" val="3120018826"/>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2-Column TOC Gree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1"/>
                </a:solidFill>
              </a:defRPr>
            </a:lvl1pPr>
          </a:lstStyle>
          <a:p>
            <a:r>
              <a:t>Click to add title: Table of Contents, Agenda, etc</a:t>
            </a:r>
          </a:p>
        </p:txBody>
      </p:sp>
      <p:sp>
        <p:nvSpPr>
          <p:cNvPr id="3" name="Content Placeholder 2"/>
          <p:cNvSpPr>
            <a:spLocks noGrp="1"/>
          </p:cNvSpPr>
          <p:nvPr>
            <p:ph idx="1" hasCustomPrompt="1"/>
          </p:nvPr>
        </p:nvSpPr>
        <p:spPr>
          <a:xfrm>
            <a:off x="381000" y="1447800"/>
            <a:ext cx="4191000" cy="4724399"/>
          </a:xfrm>
        </p:spPr>
        <p:txBody>
          <a:bodyPr/>
          <a:lstStyle>
            <a:lvl1pPr marL="0" indent="0">
              <a:buNone/>
              <a:tabLst>
                <a:tab pos="402336" algn="l"/>
              </a:tabLst>
              <a:defRPr baseline="0">
                <a:solidFill>
                  <a:schemeClr val="tx1"/>
                </a:solidFill>
              </a:defRPr>
            </a:lvl1pPr>
            <a:lvl2pPr marL="0" indent="0">
              <a:buNone/>
              <a:tabLst>
                <a:tab pos="402336" algn="l"/>
              </a:tabLst>
              <a:defRPr>
                <a:solidFill>
                  <a:schemeClr val="bg1"/>
                </a:solidFill>
              </a:defRPr>
            </a:lvl2pPr>
            <a:lvl3pPr marL="0" indent="0">
              <a:buNone/>
              <a:tabLst>
                <a:tab pos="402336" algn="l"/>
              </a:tabLst>
              <a:defRPr>
                <a:solidFill>
                  <a:schemeClr val="bg1"/>
                </a:solidFill>
              </a:defRPr>
            </a:lvl3pPr>
            <a:lvl4pPr marL="0" indent="0">
              <a:buNone/>
              <a:tabLst>
                <a:tab pos="402336" algn="l"/>
              </a:tabLst>
              <a:defRPr>
                <a:solidFill>
                  <a:schemeClr val="bg1"/>
                </a:solidFill>
              </a:defRPr>
            </a:lvl4pPr>
            <a:lvl5pPr marL="0" indent="0">
              <a:buNone/>
              <a:tabLst>
                <a:tab pos="402336" algn="l"/>
              </a:tabLst>
              <a:defRPr>
                <a:solidFill>
                  <a:schemeClr val="bg1"/>
                </a:solidFill>
              </a:defRPr>
            </a:lvl5pPr>
            <a:lvl6pPr marL="0" indent="0">
              <a:buNone/>
              <a:tabLst>
                <a:tab pos="402336" algn="l"/>
              </a:tabLst>
              <a:defRPr>
                <a:solidFill>
                  <a:schemeClr val="bg1"/>
                </a:solidFill>
              </a:defRPr>
            </a:lvl6pPr>
            <a:lvl7pPr marL="0" indent="0">
              <a:buNone/>
              <a:tabLst>
                <a:tab pos="402336" algn="l"/>
              </a:tabLst>
              <a:defRPr>
                <a:solidFill>
                  <a:schemeClr val="bg1"/>
                </a:solidFill>
              </a:defRPr>
            </a:lvl7pPr>
            <a:lvl8pPr marL="0" indent="0">
              <a:buNone/>
              <a:tabLst>
                <a:tab pos="402336" algn="l"/>
              </a:tabLst>
              <a:defRPr>
                <a:solidFill>
                  <a:schemeClr val="bg1"/>
                </a:solidFill>
              </a:defRPr>
            </a:lvl8pPr>
            <a:lvl9pPr marL="0" indent="0">
              <a:buNone/>
              <a:tabLst>
                <a:tab pos="402336" algn="l"/>
              </a:tabLst>
              <a:defRPr>
                <a:solidFill>
                  <a:schemeClr val="bg1"/>
                </a:solidFill>
              </a:defRPr>
            </a:lvl9pPr>
          </a:lstStyle>
          <a:p>
            <a:pPr lvl="0"/>
            <a:r>
              <a:t>Type number, then press TAB key and add agenda item; press Enter to add another item</a:t>
            </a:r>
          </a:p>
        </p:txBody>
      </p:sp>
      <p:sp>
        <p:nvSpPr>
          <p:cNvPr id="4" name="Date Placeholder 3"/>
          <p:cNvSpPr>
            <a:spLocks noGrp="1"/>
          </p:cNvSpPr>
          <p:nvPr>
            <p:ph type="dt" sz="half" idx="10"/>
          </p:nvPr>
        </p:nvSpPr>
        <p:spPr/>
        <p:txBody>
          <a:bodyPr/>
          <a:lstStyle>
            <a:lvl1pPr>
              <a:defRPr>
                <a:solidFill>
                  <a:schemeClr val="tx1"/>
                </a:solidFill>
              </a:defRPr>
            </a:lvl1pPr>
          </a:lstStyle>
          <a:p>
            <a:endParaRPr/>
          </a:p>
        </p:txBody>
      </p:sp>
      <p:sp>
        <p:nvSpPr>
          <p:cNvPr id="5" name="Footer Placeholder 4"/>
          <p:cNvSpPr>
            <a:spLocks noGrp="1"/>
          </p:cNvSpPr>
          <p:nvPr>
            <p:ph type="ftr" sz="quarter" idx="11"/>
          </p:nvPr>
        </p:nvSpPr>
        <p:spPr/>
        <p:txBody>
          <a:bodyPr/>
          <a:lstStyle>
            <a:lvl1pPr>
              <a:defRPr>
                <a:solidFill>
                  <a:schemeClr val="tx1"/>
                </a:solidFill>
              </a:defRPr>
            </a:lvl1pPr>
          </a:lstStyle>
          <a:p>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E4A4924-7CC3-4BF6-9C5C-A8E770D15754}" type="slidenum">
              <a:rPr/>
              <a:pPr/>
              <a:t>‹#›</a:t>
            </a:fld>
            <a:endParaRPr/>
          </a:p>
        </p:txBody>
      </p:sp>
      <p:sp>
        <p:nvSpPr>
          <p:cNvPr id="7" name="Content Placeholder 2"/>
          <p:cNvSpPr>
            <a:spLocks noGrp="1"/>
          </p:cNvSpPr>
          <p:nvPr>
            <p:ph idx="13" hasCustomPrompt="1"/>
          </p:nvPr>
        </p:nvSpPr>
        <p:spPr>
          <a:xfrm>
            <a:off x="4565904" y="1447800"/>
            <a:ext cx="4191000" cy="4724399"/>
          </a:xfrm>
        </p:spPr>
        <p:txBody>
          <a:bodyPr/>
          <a:lstStyle>
            <a:lvl1pPr marL="0" indent="0">
              <a:buNone/>
              <a:tabLst>
                <a:tab pos="402336" algn="l"/>
              </a:tabLst>
              <a:defRPr baseline="0">
                <a:solidFill>
                  <a:schemeClr val="tx1"/>
                </a:solidFill>
              </a:defRPr>
            </a:lvl1pPr>
            <a:lvl2pPr marL="0" indent="0">
              <a:buNone/>
              <a:tabLst>
                <a:tab pos="402336" algn="l"/>
              </a:tabLst>
              <a:defRPr>
                <a:solidFill>
                  <a:schemeClr val="bg1"/>
                </a:solidFill>
              </a:defRPr>
            </a:lvl2pPr>
            <a:lvl3pPr marL="0" indent="0">
              <a:buNone/>
              <a:tabLst>
                <a:tab pos="402336" algn="l"/>
              </a:tabLst>
              <a:defRPr>
                <a:solidFill>
                  <a:schemeClr val="bg1"/>
                </a:solidFill>
              </a:defRPr>
            </a:lvl3pPr>
            <a:lvl4pPr marL="0" indent="0">
              <a:buNone/>
              <a:tabLst>
                <a:tab pos="402336" algn="l"/>
              </a:tabLst>
              <a:defRPr>
                <a:solidFill>
                  <a:schemeClr val="bg1"/>
                </a:solidFill>
              </a:defRPr>
            </a:lvl4pPr>
            <a:lvl5pPr marL="0" indent="0">
              <a:buNone/>
              <a:tabLst>
                <a:tab pos="402336" algn="l"/>
              </a:tabLst>
              <a:defRPr>
                <a:solidFill>
                  <a:schemeClr val="bg1"/>
                </a:solidFill>
              </a:defRPr>
            </a:lvl5pPr>
            <a:lvl6pPr marL="0" indent="0">
              <a:buNone/>
              <a:tabLst>
                <a:tab pos="402336" algn="l"/>
              </a:tabLst>
              <a:defRPr>
                <a:solidFill>
                  <a:schemeClr val="bg1"/>
                </a:solidFill>
              </a:defRPr>
            </a:lvl6pPr>
            <a:lvl7pPr marL="0" indent="0">
              <a:buNone/>
              <a:tabLst>
                <a:tab pos="402336" algn="l"/>
              </a:tabLst>
              <a:defRPr>
                <a:solidFill>
                  <a:schemeClr val="bg1"/>
                </a:solidFill>
              </a:defRPr>
            </a:lvl7pPr>
            <a:lvl8pPr marL="0" indent="0">
              <a:buNone/>
              <a:tabLst>
                <a:tab pos="402336" algn="l"/>
              </a:tabLst>
              <a:defRPr>
                <a:solidFill>
                  <a:schemeClr val="bg1"/>
                </a:solidFill>
              </a:defRPr>
            </a:lvl8pPr>
            <a:lvl9pPr marL="0" indent="0">
              <a:buNone/>
              <a:tabLst>
                <a:tab pos="402336" algn="l"/>
              </a:tabLst>
              <a:defRPr>
                <a:solidFill>
                  <a:schemeClr val="bg1"/>
                </a:solidFill>
              </a:defRPr>
            </a:lvl9pPr>
          </a:lstStyle>
          <a:p>
            <a:pPr lvl="0"/>
            <a:r>
              <a:t>Type number, then press TAB key and add agenda item; press Enter to add another item</a:t>
            </a:r>
          </a:p>
        </p:txBody>
      </p:sp>
    </p:spTree>
    <p:extLst>
      <p:ext uri="{BB962C8B-B14F-4D97-AF65-F5344CB8AC3E}">
        <p14:creationId xmlns:p14="http://schemas.microsoft.com/office/powerpoint/2010/main" val="353038001"/>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Click to edit Master title style</a:t>
            </a:r>
          </a:p>
        </p:txBody>
      </p:sp>
      <p:sp>
        <p:nvSpPr>
          <p:cNvPr id="3" name="Content Placeholder 2"/>
          <p:cNvSpPr>
            <a:spLocks noGrp="1"/>
          </p:cNvSpPr>
          <p:nvPr>
            <p:ph idx="1"/>
          </p:nvPr>
        </p:nvSpPr>
        <p:spPr/>
        <p:txBody>
          <a:bodyPr/>
          <a:lstStyle>
            <a:lvl5pPr>
              <a:defRPr/>
            </a:lvl5pPr>
            <a:lvl6pPr>
              <a:defRPr/>
            </a:lvl6pPr>
          </a:lstStyle>
          <a:p>
            <a:pPr lvl="0"/>
            <a:r>
              <a:t>Click to edit Master text styles</a:t>
            </a:r>
          </a:p>
          <a:p>
            <a:pPr lvl="1"/>
            <a:r>
              <a:t>Second level</a:t>
            </a:r>
          </a:p>
          <a:p>
            <a:pPr lvl="2"/>
            <a:r>
              <a:t>Third level</a:t>
            </a:r>
          </a:p>
          <a:p>
            <a:pPr lvl="3"/>
            <a:r>
              <a:t>Fourth level</a:t>
            </a:r>
          </a:p>
          <a:p>
            <a:pPr lvl="4"/>
            <a:r>
              <a:t>Fifth level</a:t>
            </a: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E4A4924-7CC3-4BF6-9C5C-A8E770D15754}" type="slidenum">
              <a:rPr/>
              <a:pPr/>
              <a:t>‹#›</a:t>
            </a:fld>
            <a:endParaRPr/>
          </a:p>
        </p:txBody>
      </p:sp>
    </p:spTree>
    <p:extLst>
      <p:ext uri="{BB962C8B-B14F-4D97-AF65-F5344CB8AC3E}">
        <p14:creationId xmlns:p14="http://schemas.microsoft.com/office/powerpoint/2010/main" val="12593206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2-Column TOC Gray">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1"/>
                </a:solidFill>
              </a:defRPr>
            </a:lvl1pPr>
          </a:lstStyle>
          <a:p>
            <a:r>
              <a:t>Click to add title: Table of Contents, Agenda, etc</a:t>
            </a:r>
          </a:p>
        </p:txBody>
      </p:sp>
      <p:sp>
        <p:nvSpPr>
          <p:cNvPr id="3" name="Content Placeholder 2"/>
          <p:cNvSpPr>
            <a:spLocks noGrp="1"/>
          </p:cNvSpPr>
          <p:nvPr>
            <p:ph idx="1" hasCustomPrompt="1"/>
          </p:nvPr>
        </p:nvSpPr>
        <p:spPr>
          <a:xfrm>
            <a:off x="381000" y="1447800"/>
            <a:ext cx="4191000" cy="4724399"/>
          </a:xfrm>
        </p:spPr>
        <p:txBody>
          <a:bodyPr/>
          <a:lstStyle>
            <a:lvl1pPr marL="0" indent="0">
              <a:buNone/>
              <a:tabLst>
                <a:tab pos="402336" algn="l"/>
              </a:tabLst>
              <a:defRPr baseline="0">
                <a:solidFill>
                  <a:schemeClr val="tx1"/>
                </a:solidFill>
              </a:defRPr>
            </a:lvl1pPr>
            <a:lvl2pPr marL="0" indent="0">
              <a:buNone/>
              <a:tabLst>
                <a:tab pos="402336" algn="l"/>
              </a:tabLst>
              <a:defRPr>
                <a:solidFill>
                  <a:schemeClr val="bg1"/>
                </a:solidFill>
              </a:defRPr>
            </a:lvl2pPr>
            <a:lvl3pPr marL="0" indent="0">
              <a:buNone/>
              <a:tabLst>
                <a:tab pos="402336" algn="l"/>
              </a:tabLst>
              <a:defRPr>
                <a:solidFill>
                  <a:schemeClr val="bg1"/>
                </a:solidFill>
              </a:defRPr>
            </a:lvl3pPr>
            <a:lvl4pPr marL="0" indent="0">
              <a:buNone/>
              <a:tabLst>
                <a:tab pos="402336" algn="l"/>
              </a:tabLst>
              <a:defRPr>
                <a:solidFill>
                  <a:schemeClr val="bg1"/>
                </a:solidFill>
              </a:defRPr>
            </a:lvl4pPr>
            <a:lvl5pPr marL="0" indent="0">
              <a:buNone/>
              <a:tabLst>
                <a:tab pos="402336" algn="l"/>
              </a:tabLst>
              <a:defRPr>
                <a:solidFill>
                  <a:schemeClr val="bg1"/>
                </a:solidFill>
              </a:defRPr>
            </a:lvl5pPr>
            <a:lvl6pPr marL="0" indent="0">
              <a:buNone/>
              <a:tabLst>
                <a:tab pos="402336" algn="l"/>
              </a:tabLst>
              <a:defRPr>
                <a:solidFill>
                  <a:schemeClr val="bg1"/>
                </a:solidFill>
              </a:defRPr>
            </a:lvl6pPr>
            <a:lvl7pPr marL="0" indent="0">
              <a:buNone/>
              <a:tabLst>
                <a:tab pos="402336" algn="l"/>
              </a:tabLst>
              <a:defRPr>
                <a:solidFill>
                  <a:schemeClr val="bg1"/>
                </a:solidFill>
              </a:defRPr>
            </a:lvl7pPr>
            <a:lvl8pPr marL="0" indent="0">
              <a:buNone/>
              <a:tabLst>
                <a:tab pos="402336" algn="l"/>
              </a:tabLst>
              <a:defRPr>
                <a:solidFill>
                  <a:schemeClr val="bg1"/>
                </a:solidFill>
              </a:defRPr>
            </a:lvl8pPr>
            <a:lvl9pPr marL="0" indent="0">
              <a:buNone/>
              <a:tabLst>
                <a:tab pos="402336" algn="l"/>
              </a:tabLst>
              <a:defRPr>
                <a:solidFill>
                  <a:schemeClr val="bg1"/>
                </a:solidFill>
              </a:defRPr>
            </a:lvl9pPr>
          </a:lstStyle>
          <a:p>
            <a:pPr lvl="0"/>
            <a:r>
              <a:t>Type number, then press TAB key and add agenda item; press Enter to add another item</a:t>
            </a:r>
          </a:p>
        </p:txBody>
      </p:sp>
      <p:sp>
        <p:nvSpPr>
          <p:cNvPr id="4" name="Date Placeholder 3"/>
          <p:cNvSpPr>
            <a:spLocks noGrp="1"/>
          </p:cNvSpPr>
          <p:nvPr>
            <p:ph type="dt" sz="half" idx="10"/>
          </p:nvPr>
        </p:nvSpPr>
        <p:spPr/>
        <p:txBody>
          <a:bodyPr/>
          <a:lstStyle>
            <a:lvl1pPr>
              <a:defRPr>
                <a:solidFill>
                  <a:schemeClr val="tx1"/>
                </a:solidFill>
              </a:defRPr>
            </a:lvl1pPr>
          </a:lstStyle>
          <a:p>
            <a:endParaRPr/>
          </a:p>
        </p:txBody>
      </p:sp>
      <p:sp>
        <p:nvSpPr>
          <p:cNvPr id="5" name="Footer Placeholder 4"/>
          <p:cNvSpPr>
            <a:spLocks noGrp="1"/>
          </p:cNvSpPr>
          <p:nvPr>
            <p:ph type="ftr" sz="quarter" idx="11"/>
          </p:nvPr>
        </p:nvSpPr>
        <p:spPr/>
        <p:txBody>
          <a:bodyPr/>
          <a:lstStyle>
            <a:lvl1pPr>
              <a:defRPr>
                <a:solidFill>
                  <a:schemeClr val="tx1"/>
                </a:solidFill>
              </a:defRPr>
            </a:lvl1pPr>
          </a:lstStyle>
          <a:p>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E4A4924-7CC3-4BF6-9C5C-A8E770D15754}" type="slidenum">
              <a:rPr/>
              <a:pPr/>
              <a:t>‹#›</a:t>
            </a:fld>
            <a:endParaRPr/>
          </a:p>
        </p:txBody>
      </p:sp>
      <p:sp>
        <p:nvSpPr>
          <p:cNvPr id="7" name="Content Placeholder 2"/>
          <p:cNvSpPr>
            <a:spLocks noGrp="1"/>
          </p:cNvSpPr>
          <p:nvPr>
            <p:ph idx="13" hasCustomPrompt="1"/>
          </p:nvPr>
        </p:nvSpPr>
        <p:spPr>
          <a:xfrm>
            <a:off x="4565904" y="1447800"/>
            <a:ext cx="4191000" cy="4724399"/>
          </a:xfrm>
        </p:spPr>
        <p:txBody>
          <a:bodyPr/>
          <a:lstStyle>
            <a:lvl1pPr marL="0" indent="0">
              <a:buNone/>
              <a:tabLst>
                <a:tab pos="402336" algn="l"/>
              </a:tabLst>
              <a:defRPr baseline="0">
                <a:solidFill>
                  <a:schemeClr val="tx1"/>
                </a:solidFill>
              </a:defRPr>
            </a:lvl1pPr>
            <a:lvl2pPr marL="0" indent="0">
              <a:buNone/>
              <a:tabLst>
                <a:tab pos="402336" algn="l"/>
              </a:tabLst>
              <a:defRPr>
                <a:solidFill>
                  <a:schemeClr val="bg1"/>
                </a:solidFill>
              </a:defRPr>
            </a:lvl2pPr>
            <a:lvl3pPr marL="0" indent="0">
              <a:buNone/>
              <a:tabLst>
                <a:tab pos="402336" algn="l"/>
              </a:tabLst>
              <a:defRPr>
                <a:solidFill>
                  <a:schemeClr val="bg1"/>
                </a:solidFill>
              </a:defRPr>
            </a:lvl3pPr>
            <a:lvl4pPr marL="0" indent="0">
              <a:buNone/>
              <a:tabLst>
                <a:tab pos="402336" algn="l"/>
              </a:tabLst>
              <a:defRPr>
                <a:solidFill>
                  <a:schemeClr val="bg1"/>
                </a:solidFill>
              </a:defRPr>
            </a:lvl4pPr>
            <a:lvl5pPr marL="0" indent="0">
              <a:buNone/>
              <a:tabLst>
                <a:tab pos="402336" algn="l"/>
              </a:tabLst>
              <a:defRPr>
                <a:solidFill>
                  <a:schemeClr val="bg1"/>
                </a:solidFill>
              </a:defRPr>
            </a:lvl5pPr>
            <a:lvl6pPr marL="0" indent="0">
              <a:buNone/>
              <a:tabLst>
                <a:tab pos="402336" algn="l"/>
              </a:tabLst>
              <a:defRPr>
                <a:solidFill>
                  <a:schemeClr val="bg1"/>
                </a:solidFill>
              </a:defRPr>
            </a:lvl6pPr>
            <a:lvl7pPr marL="0" indent="0">
              <a:buNone/>
              <a:tabLst>
                <a:tab pos="402336" algn="l"/>
              </a:tabLst>
              <a:defRPr>
                <a:solidFill>
                  <a:schemeClr val="bg1"/>
                </a:solidFill>
              </a:defRPr>
            </a:lvl7pPr>
            <a:lvl8pPr marL="0" indent="0">
              <a:buNone/>
              <a:tabLst>
                <a:tab pos="402336" algn="l"/>
              </a:tabLst>
              <a:defRPr>
                <a:solidFill>
                  <a:schemeClr val="bg1"/>
                </a:solidFill>
              </a:defRPr>
            </a:lvl8pPr>
            <a:lvl9pPr marL="0" indent="0">
              <a:buNone/>
              <a:tabLst>
                <a:tab pos="402336" algn="l"/>
              </a:tabLst>
              <a:defRPr>
                <a:solidFill>
                  <a:schemeClr val="bg1"/>
                </a:solidFill>
              </a:defRPr>
            </a:lvl9pPr>
          </a:lstStyle>
          <a:p>
            <a:pPr lvl="0"/>
            <a:r>
              <a:t>Type number, then press TAB key and add agenda item; press Enter to add another item</a:t>
            </a:r>
          </a:p>
        </p:txBody>
      </p:sp>
    </p:spTree>
    <p:extLst>
      <p:ext uri="{BB962C8B-B14F-4D97-AF65-F5344CB8AC3E}">
        <p14:creationId xmlns:p14="http://schemas.microsoft.com/office/powerpoint/2010/main" val="3058651205"/>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2-Column TOC Pix1">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6000" contrast="22000"/>
                    </a14:imgEffect>
                  </a14:imgLayer>
                </a14:imgProps>
              </a:ext>
              <a:ext uri="{28A0092B-C50C-407E-A947-70E740481C1C}">
                <a14:useLocalDpi xmlns:a14="http://schemas.microsoft.com/office/drawing/2010/main" val="0"/>
              </a:ext>
            </a:extLst>
          </a:blip>
          <a:stretch>
            <a:fillRect/>
          </a:stretch>
        </p:blipFill>
        <p:spPr bwMode="auto">
          <a:xfrm>
            <a:off x="0" y="0"/>
            <a:ext cx="9144000" cy="6858000"/>
          </a:xfrm>
          <a:prstGeom prst="rect">
            <a:avLst/>
          </a:prstGeom>
        </p:spPr>
      </p:pic>
      <p:sp>
        <p:nvSpPr>
          <p:cNvPr id="2" name="Title 1"/>
          <p:cNvSpPr>
            <a:spLocks noGrp="1"/>
          </p:cNvSpPr>
          <p:nvPr>
            <p:ph type="title" hasCustomPrompt="1"/>
          </p:nvPr>
        </p:nvSpPr>
        <p:spPr bwMode="white">
          <a:xfrm>
            <a:off x="381000" y="152400"/>
            <a:ext cx="8375904" cy="1143000"/>
          </a:xfrm>
        </p:spPr>
        <p:txBody>
          <a:bodyPr/>
          <a:lstStyle>
            <a:lvl1pPr>
              <a:defRPr>
                <a:solidFill>
                  <a:schemeClr val="tx1"/>
                </a:solidFill>
              </a:defRPr>
            </a:lvl1pPr>
          </a:lstStyle>
          <a:p>
            <a:r>
              <a:t>Click to add title: Table of Contents, Agenda, etc</a:t>
            </a:r>
          </a:p>
        </p:txBody>
      </p:sp>
      <p:sp>
        <p:nvSpPr>
          <p:cNvPr id="3" name="Date Placeholder 2"/>
          <p:cNvSpPr>
            <a:spLocks noGrp="1"/>
          </p:cNvSpPr>
          <p:nvPr>
            <p:ph type="dt" sz="half" idx="10"/>
          </p:nvPr>
        </p:nvSpPr>
        <p:spPr bwMode="white"/>
        <p:txBody>
          <a:bodyPr/>
          <a:lstStyle>
            <a:lvl1pPr>
              <a:defRPr>
                <a:solidFill>
                  <a:schemeClr val="tx1"/>
                </a:solidFill>
              </a:defRPr>
            </a:lvl1pPr>
          </a:lstStyle>
          <a:p>
            <a:endParaRPr/>
          </a:p>
        </p:txBody>
      </p:sp>
      <p:sp>
        <p:nvSpPr>
          <p:cNvPr id="4" name="Footer Placeholder 3"/>
          <p:cNvSpPr>
            <a:spLocks noGrp="1"/>
          </p:cNvSpPr>
          <p:nvPr>
            <p:ph type="ftr" sz="quarter" idx="11"/>
          </p:nvPr>
        </p:nvSpPr>
        <p:spPr bwMode="white"/>
        <p:txBody>
          <a:bodyPr/>
          <a:lstStyle>
            <a:lvl1pPr>
              <a:defRPr>
                <a:solidFill>
                  <a:schemeClr val="tx1"/>
                </a:solidFill>
              </a:defRPr>
            </a:lvl1pPr>
          </a:lstStyle>
          <a:p>
            <a:endParaRPr/>
          </a:p>
        </p:txBody>
      </p:sp>
      <p:sp>
        <p:nvSpPr>
          <p:cNvPr id="5" name="Slide Number Placeholder 4"/>
          <p:cNvSpPr>
            <a:spLocks noGrp="1"/>
          </p:cNvSpPr>
          <p:nvPr>
            <p:ph type="sldNum" sz="quarter" idx="12"/>
          </p:nvPr>
        </p:nvSpPr>
        <p:spPr bwMode="white"/>
        <p:txBody>
          <a:bodyPr/>
          <a:lstStyle>
            <a:lvl1pPr>
              <a:defRPr>
                <a:solidFill>
                  <a:schemeClr val="tx1"/>
                </a:solidFill>
              </a:defRPr>
            </a:lvl1pPr>
          </a:lstStyle>
          <a:p>
            <a:fld id="{4E4A4924-7CC3-4BF6-9C5C-A8E770D15754}" type="slidenum">
              <a:rPr/>
              <a:pPr/>
              <a:t>‹#›</a:t>
            </a:fld>
            <a:endParaRPr/>
          </a:p>
        </p:txBody>
      </p:sp>
      <p:sp>
        <p:nvSpPr>
          <p:cNvPr id="7" name="Text Placeholder 6"/>
          <p:cNvSpPr>
            <a:spLocks noGrp="1"/>
          </p:cNvSpPr>
          <p:nvPr>
            <p:ph type="body" sz="quarter" idx="13" hasCustomPrompt="1"/>
          </p:nvPr>
        </p:nvSpPr>
        <p:spPr bwMode="white">
          <a:xfrm>
            <a:off x="381000" y="1522809"/>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8" name="Text Placeholder 6"/>
          <p:cNvSpPr>
            <a:spLocks noGrp="1"/>
          </p:cNvSpPr>
          <p:nvPr>
            <p:ph type="body" sz="quarter" idx="14" hasCustomPrompt="1"/>
          </p:nvPr>
        </p:nvSpPr>
        <p:spPr bwMode="white">
          <a:xfrm>
            <a:off x="813762" y="1522809"/>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16" name="Text Placeholder 6"/>
          <p:cNvSpPr>
            <a:spLocks noGrp="1"/>
          </p:cNvSpPr>
          <p:nvPr>
            <p:ph type="body" sz="quarter" idx="15" hasCustomPrompt="1"/>
          </p:nvPr>
        </p:nvSpPr>
        <p:spPr bwMode="white">
          <a:xfrm>
            <a:off x="381000" y="1908639"/>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17" name="Text Placeholder 6"/>
          <p:cNvSpPr>
            <a:spLocks noGrp="1"/>
          </p:cNvSpPr>
          <p:nvPr>
            <p:ph type="body" sz="quarter" idx="16" hasCustomPrompt="1"/>
          </p:nvPr>
        </p:nvSpPr>
        <p:spPr bwMode="white">
          <a:xfrm>
            <a:off x="813762" y="1908639"/>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18" name="Text Placeholder 6"/>
          <p:cNvSpPr>
            <a:spLocks noGrp="1"/>
          </p:cNvSpPr>
          <p:nvPr>
            <p:ph type="body" sz="quarter" idx="17" hasCustomPrompt="1"/>
          </p:nvPr>
        </p:nvSpPr>
        <p:spPr bwMode="white">
          <a:xfrm>
            <a:off x="381000" y="2295144"/>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19" name="Text Placeholder 6"/>
          <p:cNvSpPr>
            <a:spLocks noGrp="1"/>
          </p:cNvSpPr>
          <p:nvPr>
            <p:ph type="body" sz="quarter" idx="18" hasCustomPrompt="1"/>
          </p:nvPr>
        </p:nvSpPr>
        <p:spPr bwMode="white">
          <a:xfrm>
            <a:off x="813762" y="2295144"/>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0" name="Text Placeholder 6"/>
          <p:cNvSpPr>
            <a:spLocks noGrp="1"/>
          </p:cNvSpPr>
          <p:nvPr>
            <p:ph type="body" sz="quarter" idx="19" hasCustomPrompt="1"/>
          </p:nvPr>
        </p:nvSpPr>
        <p:spPr bwMode="white">
          <a:xfrm>
            <a:off x="381000" y="2679192"/>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1" name="Text Placeholder 6"/>
          <p:cNvSpPr>
            <a:spLocks noGrp="1"/>
          </p:cNvSpPr>
          <p:nvPr>
            <p:ph type="body" sz="quarter" idx="20" hasCustomPrompt="1"/>
          </p:nvPr>
        </p:nvSpPr>
        <p:spPr bwMode="white">
          <a:xfrm>
            <a:off x="813762" y="2679192"/>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2" name="Text Placeholder 6"/>
          <p:cNvSpPr>
            <a:spLocks noGrp="1"/>
          </p:cNvSpPr>
          <p:nvPr>
            <p:ph type="body" sz="quarter" idx="21" hasCustomPrompt="1"/>
          </p:nvPr>
        </p:nvSpPr>
        <p:spPr bwMode="white">
          <a:xfrm>
            <a:off x="381000" y="3063240"/>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3" name="Text Placeholder 6"/>
          <p:cNvSpPr>
            <a:spLocks noGrp="1"/>
          </p:cNvSpPr>
          <p:nvPr>
            <p:ph type="body" sz="quarter" idx="22" hasCustomPrompt="1"/>
          </p:nvPr>
        </p:nvSpPr>
        <p:spPr bwMode="white">
          <a:xfrm>
            <a:off x="813762" y="3063240"/>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38" name="Text Placeholder 6"/>
          <p:cNvSpPr>
            <a:spLocks noGrp="1"/>
          </p:cNvSpPr>
          <p:nvPr>
            <p:ph type="body" sz="quarter" idx="23" hasCustomPrompt="1"/>
          </p:nvPr>
        </p:nvSpPr>
        <p:spPr bwMode="white">
          <a:xfrm>
            <a:off x="4648200" y="1522809"/>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39" name="Text Placeholder 6"/>
          <p:cNvSpPr>
            <a:spLocks noGrp="1"/>
          </p:cNvSpPr>
          <p:nvPr>
            <p:ph type="body" sz="quarter" idx="24" hasCustomPrompt="1"/>
          </p:nvPr>
        </p:nvSpPr>
        <p:spPr bwMode="white">
          <a:xfrm>
            <a:off x="5080962" y="1522809"/>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40" name="Text Placeholder 6"/>
          <p:cNvSpPr>
            <a:spLocks noGrp="1"/>
          </p:cNvSpPr>
          <p:nvPr>
            <p:ph type="body" sz="quarter" idx="25" hasCustomPrompt="1"/>
          </p:nvPr>
        </p:nvSpPr>
        <p:spPr bwMode="white">
          <a:xfrm>
            <a:off x="4648200" y="1908639"/>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41" name="Text Placeholder 6"/>
          <p:cNvSpPr>
            <a:spLocks noGrp="1"/>
          </p:cNvSpPr>
          <p:nvPr>
            <p:ph type="body" sz="quarter" idx="26" hasCustomPrompt="1"/>
          </p:nvPr>
        </p:nvSpPr>
        <p:spPr bwMode="white">
          <a:xfrm>
            <a:off x="5080962" y="1908639"/>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42" name="Text Placeholder 6"/>
          <p:cNvSpPr>
            <a:spLocks noGrp="1"/>
          </p:cNvSpPr>
          <p:nvPr>
            <p:ph type="body" sz="quarter" idx="27" hasCustomPrompt="1"/>
          </p:nvPr>
        </p:nvSpPr>
        <p:spPr bwMode="white">
          <a:xfrm>
            <a:off x="4648200" y="2295144"/>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43" name="Text Placeholder 6"/>
          <p:cNvSpPr>
            <a:spLocks noGrp="1"/>
          </p:cNvSpPr>
          <p:nvPr>
            <p:ph type="body" sz="quarter" idx="28" hasCustomPrompt="1"/>
          </p:nvPr>
        </p:nvSpPr>
        <p:spPr bwMode="white">
          <a:xfrm>
            <a:off x="5080962" y="2295144"/>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44" name="Text Placeholder 6"/>
          <p:cNvSpPr>
            <a:spLocks noGrp="1"/>
          </p:cNvSpPr>
          <p:nvPr>
            <p:ph type="body" sz="quarter" idx="29" hasCustomPrompt="1"/>
          </p:nvPr>
        </p:nvSpPr>
        <p:spPr bwMode="white">
          <a:xfrm>
            <a:off x="4648200" y="2679192"/>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45" name="Text Placeholder 6"/>
          <p:cNvSpPr>
            <a:spLocks noGrp="1"/>
          </p:cNvSpPr>
          <p:nvPr>
            <p:ph type="body" sz="quarter" idx="30" hasCustomPrompt="1"/>
          </p:nvPr>
        </p:nvSpPr>
        <p:spPr bwMode="white">
          <a:xfrm>
            <a:off x="5080962" y="2679192"/>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46" name="Text Placeholder 6"/>
          <p:cNvSpPr>
            <a:spLocks noGrp="1"/>
          </p:cNvSpPr>
          <p:nvPr>
            <p:ph type="body" sz="quarter" idx="31" hasCustomPrompt="1"/>
          </p:nvPr>
        </p:nvSpPr>
        <p:spPr bwMode="white">
          <a:xfrm>
            <a:off x="4648200" y="3063240"/>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47" name="Text Placeholder 6"/>
          <p:cNvSpPr>
            <a:spLocks noGrp="1"/>
          </p:cNvSpPr>
          <p:nvPr>
            <p:ph type="body" sz="quarter" idx="32" hasCustomPrompt="1"/>
          </p:nvPr>
        </p:nvSpPr>
        <p:spPr bwMode="white">
          <a:xfrm>
            <a:off x="5080962" y="3063240"/>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pic>
        <p:nvPicPr>
          <p:cNvPr id="29" name="slu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4818" y="6567477"/>
            <a:ext cx="786384" cy="102428"/>
          </a:xfrm>
          <a:prstGeom prst="rect">
            <a:avLst/>
          </a:prstGeom>
        </p:spPr>
      </p:pic>
    </p:spTree>
    <p:extLst>
      <p:ext uri="{BB962C8B-B14F-4D97-AF65-F5344CB8AC3E}">
        <p14:creationId xmlns:p14="http://schemas.microsoft.com/office/powerpoint/2010/main" val="239080431"/>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2-Column TOC Pix2">
    <p:bg>
      <p:bgRef idx="1001">
        <a:schemeClr val="bg1"/>
      </p:bgRef>
    </p:bg>
    <p:spTree>
      <p:nvGrpSpPr>
        <p:cNvPr id="1" name=""/>
        <p:cNvGrpSpPr/>
        <p:nvPr/>
      </p:nvGrpSpPr>
      <p:grpSpPr>
        <a:xfrm>
          <a:off x="0" y="0"/>
          <a:ext cx="0" cy="0"/>
          <a:chOff x="0" y="0"/>
          <a:chExt cx="0" cy="0"/>
        </a:xfrm>
      </p:grpSpPr>
      <p:pic>
        <p:nvPicPr>
          <p:cNvPr id="28" name="Picture 27"/>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4000" contrast="38000"/>
                    </a14:imgEffect>
                  </a14:imgLayer>
                </a14:imgProps>
              </a:ext>
              <a:ext uri="{28A0092B-C50C-407E-A947-70E740481C1C}">
                <a14:useLocalDpi xmlns:a14="http://schemas.microsoft.com/office/drawing/2010/main" val="0"/>
              </a:ext>
            </a:extLst>
          </a:blip>
          <a:stretch>
            <a:fillRect/>
          </a:stretch>
        </p:blipFill>
        <p:spPr bwMode="auto">
          <a:xfrm>
            <a:off x="0" y="0"/>
            <a:ext cx="9144000" cy="6858000"/>
          </a:xfrm>
          <a:prstGeom prst="rect">
            <a:avLst/>
          </a:prstGeom>
        </p:spPr>
      </p:pic>
      <p:sp>
        <p:nvSpPr>
          <p:cNvPr id="2" name="Title 1"/>
          <p:cNvSpPr>
            <a:spLocks noGrp="1"/>
          </p:cNvSpPr>
          <p:nvPr>
            <p:ph type="title" hasCustomPrompt="1"/>
          </p:nvPr>
        </p:nvSpPr>
        <p:spPr bwMode="white">
          <a:xfrm>
            <a:off x="381000" y="152400"/>
            <a:ext cx="8375904" cy="1143000"/>
          </a:xfrm>
        </p:spPr>
        <p:txBody>
          <a:bodyPr/>
          <a:lstStyle>
            <a:lvl1pPr>
              <a:defRPr>
                <a:solidFill>
                  <a:schemeClr val="bg1"/>
                </a:solidFill>
              </a:defRPr>
            </a:lvl1pPr>
          </a:lstStyle>
          <a:p>
            <a:r>
              <a:t>Click to add title: Table of Contents, Agenda, etc</a:t>
            </a:r>
          </a:p>
        </p:txBody>
      </p:sp>
      <p:sp>
        <p:nvSpPr>
          <p:cNvPr id="3" name="Date Placeholder 2"/>
          <p:cNvSpPr>
            <a:spLocks noGrp="1"/>
          </p:cNvSpPr>
          <p:nvPr>
            <p:ph type="dt" sz="half" idx="10"/>
          </p:nvPr>
        </p:nvSpPr>
        <p:spPr bwMode="white"/>
        <p:txBody>
          <a:bodyPr/>
          <a:lstStyle>
            <a:lvl1pPr>
              <a:defRPr>
                <a:solidFill>
                  <a:schemeClr val="bg1"/>
                </a:solidFill>
              </a:defRPr>
            </a:lvl1pPr>
          </a:lstStyle>
          <a:p>
            <a:endParaRPr/>
          </a:p>
        </p:txBody>
      </p:sp>
      <p:sp>
        <p:nvSpPr>
          <p:cNvPr id="4" name="Footer Placeholder 3"/>
          <p:cNvSpPr>
            <a:spLocks noGrp="1"/>
          </p:cNvSpPr>
          <p:nvPr>
            <p:ph type="ftr" sz="quarter" idx="11"/>
          </p:nvPr>
        </p:nvSpPr>
        <p:spPr bwMode="white"/>
        <p:txBody>
          <a:bodyPr/>
          <a:lstStyle>
            <a:lvl1pPr>
              <a:defRPr>
                <a:solidFill>
                  <a:schemeClr val="bg1"/>
                </a:solidFill>
              </a:defRPr>
            </a:lvl1pPr>
          </a:lstStyle>
          <a:p>
            <a:endParaRPr/>
          </a:p>
        </p:txBody>
      </p:sp>
      <p:sp>
        <p:nvSpPr>
          <p:cNvPr id="5" name="Slide Number Placeholder 4"/>
          <p:cNvSpPr>
            <a:spLocks noGrp="1"/>
          </p:cNvSpPr>
          <p:nvPr>
            <p:ph type="sldNum" sz="quarter" idx="12"/>
          </p:nvPr>
        </p:nvSpPr>
        <p:spPr bwMode="white"/>
        <p:txBody>
          <a:bodyPr/>
          <a:lstStyle>
            <a:lvl1pPr>
              <a:defRPr>
                <a:solidFill>
                  <a:schemeClr val="bg1"/>
                </a:solidFill>
              </a:defRPr>
            </a:lvl1pPr>
          </a:lstStyle>
          <a:p>
            <a:fld id="{4E4A4924-7CC3-4BF6-9C5C-A8E770D15754}" type="slidenum">
              <a:rPr/>
              <a:pPr/>
              <a:t>‹#›</a:t>
            </a:fld>
            <a:endParaRPr/>
          </a:p>
        </p:txBody>
      </p:sp>
      <p:sp>
        <p:nvSpPr>
          <p:cNvPr id="7" name="Text Placeholder 6"/>
          <p:cNvSpPr>
            <a:spLocks noGrp="1"/>
          </p:cNvSpPr>
          <p:nvPr>
            <p:ph type="body" sz="quarter" idx="13" hasCustomPrompt="1"/>
          </p:nvPr>
        </p:nvSpPr>
        <p:spPr bwMode="white">
          <a:xfrm>
            <a:off x="381000" y="1522809"/>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8" name="Text Placeholder 6"/>
          <p:cNvSpPr>
            <a:spLocks noGrp="1"/>
          </p:cNvSpPr>
          <p:nvPr>
            <p:ph type="body" sz="quarter" idx="14" hasCustomPrompt="1"/>
          </p:nvPr>
        </p:nvSpPr>
        <p:spPr bwMode="white">
          <a:xfrm>
            <a:off x="813762" y="1522809"/>
            <a:ext cx="3682038"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16" name="Text Placeholder 6"/>
          <p:cNvSpPr>
            <a:spLocks noGrp="1"/>
          </p:cNvSpPr>
          <p:nvPr>
            <p:ph type="body" sz="quarter" idx="15" hasCustomPrompt="1"/>
          </p:nvPr>
        </p:nvSpPr>
        <p:spPr bwMode="white">
          <a:xfrm>
            <a:off x="381000" y="1908639"/>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17" name="Text Placeholder 6"/>
          <p:cNvSpPr>
            <a:spLocks noGrp="1"/>
          </p:cNvSpPr>
          <p:nvPr>
            <p:ph type="body" sz="quarter" idx="16" hasCustomPrompt="1"/>
          </p:nvPr>
        </p:nvSpPr>
        <p:spPr bwMode="white">
          <a:xfrm>
            <a:off x="813762" y="1908639"/>
            <a:ext cx="3682038"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18" name="Text Placeholder 6"/>
          <p:cNvSpPr>
            <a:spLocks noGrp="1"/>
          </p:cNvSpPr>
          <p:nvPr>
            <p:ph type="body" sz="quarter" idx="17" hasCustomPrompt="1"/>
          </p:nvPr>
        </p:nvSpPr>
        <p:spPr bwMode="white">
          <a:xfrm>
            <a:off x="381000" y="2295144"/>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19" name="Text Placeholder 6"/>
          <p:cNvSpPr>
            <a:spLocks noGrp="1"/>
          </p:cNvSpPr>
          <p:nvPr>
            <p:ph type="body" sz="quarter" idx="18" hasCustomPrompt="1"/>
          </p:nvPr>
        </p:nvSpPr>
        <p:spPr bwMode="white">
          <a:xfrm>
            <a:off x="813762" y="2295144"/>
            <a:ext cx="3682038"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0" name="Text Placeholder 6"/>
          <p:cNvSpPr>
            <a:spLocks noGrp="1"/>
          </p:cNvSpPr>
          <p:nvPr>
            <p:ph type="body" sz="quarter" idx="19" hasCustomPrompt="1"/>
          </p:nvPr>
        </p:nvSpPr>
        <p:spPr bwMode="white">
          <a:xfrm>
            <a:off x="381000" y="2679192"/>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1" name="Text Placeholder 6"/>
          <p:cNvSpPr>
            <a:spLocks noGrp="1"/>
          </p:cNvSpPr>
          <p:nvPr>
            <p:ph type="body" sz="quarter" idx="20" hasCustomPrompt="1"/>
          </p:nvPr>
        </p:nvSpPr>
        <p:spPr bwMode="white">
          <a:xfrm>
            <a:off x="813762" y="2679192"/>
            <a:ext cx="3682038"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2" name="Text Placeholder 6"/>
          <p:cNvSpPr>
            <a:spLocks noGrp="1"/>
          </p:cNvSpPr>
          <p:nvPr>
            <p:ph type="body" sz="quarter" idx="21" hasCustomPrompt="1"/>
          </p:nvPr>
        </p:nvSpPr>
        <p:spPr bwMode="white">
          <a:xfrm>
            <a:off x="381000" y="3063240"/>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3" name="Text Placeholder 6"/>
          <p:cNvSpPr>
            <a:spLocks noGrp="1"/>
          </p:cNvSpPr>
          <p:nvPr>
            <p:ph type="body" sz="quarter" idx="22" hasCustomPrompt="1"/>
          </p:nvPr>
        </p:nvSpPr>
        <p:spPr bwMode="white">
          <a:xfrm>
            <a:off x="813762" y="3063240"/>
            <a:ext cx="3682038"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38" name="Text Placeholder 6"/>
          <p:cNvSpPr>
            <a:spLocks noGrp="1"/>
          </p:cNvSpPr>
          <p:nvPr>
            <p:ph type="body" sz="quarter" idx="23" hasCustomPrompt="1"/>
          </p:nvPr>
        </p:nvSpPr>
        <p:spPr bwMode="white">
          <a:xfrm>
            <a:off x="4648200" y="1522809"/>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39" name="Text Placeholder 6"/>
          <p:cNvSpPr>
            <a:spLocks noGrp="1"/>
          </p:cNvSpPr>
          <p:nvPr>
            <p:ph type="body" sz="quarter" idx="24" hasCustomPrompt="1"/>
          </p:nvPr>
        </p:nvSpPr>
        <p:spPr bwMode="white">
          <a:xfrm>
            <a:off x="5080962" y="1522809"/>
            <a:ext cx="3682038"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40" name="Text Placeholder 6"/>
          <p:cNvSpPr>
            <a:spLocks noGrp="1"/>
          </p:cNvSpPr>
          <p:nvPr>
            <p:ph type="body" sz="quarter" idx="25" hasCustomPrompt="1"/>
          </p:nvPr>
        </p:nvSpPr>
        <p:spPr bwMode="white">
          <a:xfrm>
            <a:off x="4648200" y="1908639"/>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41" name="Text Placeholder 6"/>
          <p:cNvSpPr>
            <a:spLocks noGrp="1"/>
          </p:cNvSpPr>
          <p:nvPr>
            <p:ph type="body" sz="quarter" idx="26" hasCustomPrompt="1"/>
          </p:nvPr>
        </p:nvSpPr>
        <p:spPr bwMode="white">
          <a:xfrm>
            <a:off x="5080962" y="1908639"/>
            <a:ext cx="3682038"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42" name="Text Placeholder 6"/>
          <p:cNvSpPr>
            <a:spLocks noGrp="1"/>
          </p:cNvSpPr>
          <p:nvPr>
            <p:ph type="body" sz="quarter" idx="27" hasCustomPrompt="1"/>
          </p:nvPr>
        </p:nvSpPr>
        <p:spPr bwMode="white">
          <a:xfrm>
            <a:off x="4648200" y="2295144"/>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43" name="Text Placeholder 6"/>
          <p:cNvSpPr>
            <a:spLocks noGrp="1"/>
          </p:cNvSpPr>
          <p:nvPr>
            <p:ph type="body" sz="quarter" idx="28" hasCustomPrompt="1"/>
          </p:nvPr>
        </p:nvSpPr>
        <p:spPr bwMode="white">
          <a:xfrm>
            <a:off x="5080962" y="2295144"/>
            <a:ext cx="3682038"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44" name="Text Placeholder 6"/>
          <p:cNvSpPr>
            <a:spLocks noGrp="1"/>
          </p:cNvSpPr>
          <p:nvPr>
            <p:ph type="body" sz="quarter" idx="29" hasCustomPrompt="1"/>
          </p:nvPr>
        </p:nvSpPr>
        <p:spPr bwMode="white">
          <a:xfrm>
            <a:off x="4648200" y="2679192"/>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45" name="Text Placeholder 6"/>
          <p:cNvSpPr>
            <a:spLocks noGrp="1"/>
          </p:cNvSpPr>
          <p:nvPr>
            <p:ph type="body" sz="quarter" idx="30" hasCustomPrompt="1"/>
          </p:nvPr>
        </p:nvSpPr>
        <p:spPr bwMode="white">
          <a:xfrm>
            <a:off x="5080962" y="2679192"/>
            <a:ext cx="3682038"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46" name="Text Placeholder 6"/>
          <p:cNvSpPr>
            <a:spLocks noGrp="1"/>
          </p:cNvSpPr>
          <p:nvPr>
            <p:ph type="body" sz="quarter" idx="31" hasCustomPrompt="1"/>
          </p:nvPr>
        </p:nvSpPr>
        <p:spPr bwMode="white">
          <a:xfrm>
            <a:off x="4648200" y="3063240"/>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47" name="Text Placeholder 6"/>
          <p:cNvSpPr>
            <a:spLocks noGrp="1"/>
          </p:cNvSpPr>
          <p:nvPr>
            <p:ph type="body" sz="quarter" idx="32" hasCustomPrompt="1"/>
          </p:nvPr>
        </p:nvSpPr>
        <p:spPr bwMode="white">
          <a:xfrm>
            <a:off x="5080962" y="3063240"/>
            <a:ext cx="3682038"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pic>
        <p:nvPicPr>
          <p:cNvPr id="30" name="slu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4818" y="6567477"/>
            <a:ext cx="786384" cy="102428"/>
          </a:xfrm>
          <a:prstGeom prst="rect">
            <a:avLst/>
          </a:prstGeom>
        </p:spPr>
      </p:pic>
    </p:spTree>
    <p:extLst>
      <p:ext uri="{BB962C8B-B14F-4D97-AF65-F5344CB8AC3E}">
        <p14:creationId xmlns:p14="http://schemas.microsoft.com/office/powerpoint/2010/main" val="4047174768"/>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2-Column TOC Pix3">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p:spPr>
      </p:pic>
      <p:sp>
        <p:nvSpPr>
          <p:cNvPr id="2" name="Title 1"/>
          <p:cNvSpPr>
            <a:spLocks noGrp="1"/>
          </p:cNvSpPr>
          <p:nvPr>
            <p:ph type="title" hasCustomPrompt="1"/>
          </p:nvPr>
        </p:nvSpPr>
        <p:spPr bwMode="white">
          <a:xfrm>
            <a:off x="381000" y="152400"/>
            <a:ext cx="8375904" cy="1143000"/>
          </a:xfrm>
        </p:spPr>
        <p:txBody>
          <a:bodyPr/>
          <a:lstStyle>
            <a:lvl1pPr>
              <a:defRPr>
                <a:solidFill>
                  <a:schemeClr val="tx1"/>
                </a:solidFill>
              </a:defRPr>
            </a:lvl1pPr>
          </a:lstStyle>
          <a:p>
            <a:r>
              <a:t>Click to add title: Table of Contents, Agenda, etc</a:t>
            </a:r>
          </a:p>
        </p:txBody>
      </p:sp>
      <p:sp>
        <p:nvSpPr>
          <p:cNvPr id="3" name="Date Placeholder 2"/>
          <p:cNvSpPr>
            <a:spLocks noGrp="1"/>
          </p:cNvSpPr>
          <p:nvPr>
            <p:ph type="dt" sz="half" idx="10"/>
          </p:nvPr>
        </p:nvSpPr>
        <p:spPr bwMode="white"/>
        <p:txBody>
          <a:bodyPr/>
          <a:lstStyle>
            <a:lvl1pPr>
              <a:defRPr>
                <a:solidFill>
                  <a:schemeClr val="tx1"/>
                </a:solidFill>
              </a:defRPr>
            </a:lvl1pPr>
          </a:lstStyle>
          <a:p>
            <a:endParaRPr/>
          </a:p>
        </p:txBody>
      </p:sp>
      <p:sp>
        <p:nvSpPr>
          <p:cNvPr id="4" name="Footer Placeholder 3"/>
          <p:cNvSpPr>
            <a:spLocks noGrp="1"/>
          </p:cNvSpPr>
          <p:nvPr>
            <p:ph type="ftr" sz="quarter" idx="11"/>
          </p:nvPr>
        </p:nvSpPr>
        <p:spPr bwMode="white"/>
        <p:txBody>
          <a:bodyPr/>
          <a:lstStyle>
            <a:lvl1pPr>
              <a:defRPr>
                <a:solidFill>
                  <a:schemeClr val="tx1"/>
                </a:solidFill>
              </a:defRPr>
            </a:lvl1pPr>
          </a:lstStyle>
          <a:p>
            <a:endParaRPr/>
          </a:p>
        </p:txBody>
      </p:sp>
      <p:sp>
        <p:nvSpPr>
          <p:cNvPr id="5" name="Slide Number Placeholder 4"/>
          <p:cNvSpPr>
            <a:spLocks noGrp="1"/>
          </p:cNvSpPr>
          <p:nvPr>
            <p:ph type="sldNum" sz="quarter" idx="12"/>
          </p:nvPr>
        </p:nvSpPr>
        <p:spPr bwMode="white"/>
        <p:txBody>
          <a:bodyPr/>
          <a:lstStyle>
            <a:lvl1pPr>
              <a:defRPr>
                <a:solidFill>
                  <a:schemeClr val="tx1"/>
                </a:solidFill>
              </a:defRPr>
            </a:lvl1pPr>
          </a:lstStyle>
          <a:p>
            <a:fld id="{4E4A4924-7CC3-4BF6-9C5C-A8E770D15754}" type="slidenum">
              <a:rPr/>
              <a:pPr/>
              <a:t>‹#›</a:t>
            </a:fld>
            <a:endParaRPr/>
          </a:p>
        </p:txBody>
      </p:sp>
      <p:sp>
        <p:nvSpPr>
          <p:cNvPr id="7" name="Text Placeholder 6"/>
          <p:cNvSpPr>
            <a:spLocks noGrp="1"/>
          </p:cNvSpPr>
          <p:nvPr>
            <p:ph type="body" sz="quarter" idx="13" hasCustomPrompt="1"/>
          </p:nvPr>
        </p:nvSpPr>
        <p:spPr bwMode="white">
          <a:xfrm>
            <a:off x="381000" y="1522809"/>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8" name="Text Placeholder 6"/>
          <p:cNvSpPr>
            <a:spLocks noGrp="1"/>
          </p:cNvSpPr>
          <p:nvPr>
            <p:ph type="body" sz="quarter" idx="14" hasCustomPrompt="1"/>
          </p:nvPr>
        </p:nvSpPr>
        <p:spPr bwMode="white">
          <a:xfrm>
            <a:off x="813762" y="1522809"/>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16" name="Text Placeholder 6"/>
          <p:cNvSpPr>
            <a:spLocks noGrp="1"/>
          </p:cNvSpPr>
          <p:nvPr>
            <p:ph type="body" sz="quarter" idx="15" hasCustomPrompt="1"/>
          </p:nvPr>
        </p:nvSpPr>
        <p:spPr bwMode="white">
          <a:xfrm>
            <a:off x="381000" y="1908639"/>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17" name="Text Placeholder 6"/>
          <p:cNvSpPr>
            <a:spLocks noGrp="1"/>
          </p:cNvSpPr>
          <p:nvPr>
            <p:ph type="body" sz="quarter" idx="16" hasCustomPrompt="1"/>
          </p:nvPr>
        </p:nvSpPr>
        <p:spPr bwMode="white">
          <a:xfrm>
            <a:off x="813762" y="1908639"/>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18" name="Text Placeholder 6"/>
          <p:cNvSpPr>
            <a:spLocks noGrp="1"/>
          </p:cNvSpPr>
          <p:nvPr>
            <p:ph type="body" sz="quarter" idx="17" hasCustomPrompt="1"/>
          </p:nvPr>
        </p:nvSpPr>
        <p:spPr bwMode="white">
          <a:xfrm>
            <a:off x="381000" y="2295144"/>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19" name="Text Placeholder 6"/>
          <p:cNvSpPr>
            <a:spLocks noGrp="1"/>
          </p:cNvSpPr>
          <p:nvPr>
            <p:ph type="body" sz="quarter" idx="18" hasCustomPrompt="1"/>
          </p:nvPr>
        </p:nvSpPr>
        <p:spPr bwMode="white">
          <a:xfrm>
            <a:off x="813762" y="2295144"/>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0" name="Text Placeholder 6"/>
          <p:cNvSpPr>
            <a:spLocks noGrp="1"/>
          </p:cNvSpPr>
          <p:nvPr>
            <p:ph type="body" sz="quarter" idx="19" hasCustomPrompt="1"/>
          </p:nvPr>
        </p:nvSpPr>
        <p:spPr bwMode="white">
          <a:xfrm>
            <a:off x="381000" y="2679192"/>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1" name="Text Placeholder 6"/>
          <p:cNvSpPr>
            <a:spLocks noGrp="1"/>
          </p:cNvSpPr>
          <p:nvPr>
            <p:ph type="body" sz="quarter" idx="20" hasCustomPrompt="1"/>
          </p:nvPr>
        </p:nvSpPr>
        <p:spPr bwMode="white">
          <a:xfrm>
            <a:off x="813762" y="2679192"/>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2" name="Text Placeholder 6"/>
          <p:cNvSpPr>
            <a:spLocks noGrp="1"/>
          </p:cNvSpPr>
          <p:nvPr>
            <p:ph type="body" sz="quarter" idx="21" hasCustomPrompt="1"/>
          </p:nvPr>
        </p:nvSpPr>
        <p:spPr bwMode="white">
          <a:xfrm>
            <a:off x="381000" y="3063240"/>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3" name="Text Placeholder 6"/>
          <p:cNvSpPr>
            <a:spLocks noGrp="1"/>
          </p:cNvSpPr>
          <p:nvPr>
            <p:ph type="body" sz="quarter" idx="22" hasCustomPrompt="1"/>
          </p:nvPr>
        </p:nvSpPr>
        <p:spPr bwMode="white">
          <a:xfrm>
            <a:off x="813762" y="3063240"/>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9" name="Text Placeholder 6"/>
          <p:cNvSpPr>
            <a:spLocks noGrp="1"/>
          </p:cNvSpPr>
          <p:nvPr>
            <p:ph type="body" sz="quarter" idx="33" hasCustomPrompt="1"/>
          </p:nvPr>
        </p:nvSpPr>
        <p:spPr bwMode="white">
          <a:xfrm>
            <a:off x="381000" y="3447288"/>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30" name="Text Placeholder 6"/>
          <p:cNvSpPr>
            <a:spLocks noGrp="1"/>
          </p:cNvSpPr>
          <p:nvPr>
            <p:ph type="body" sz="quarter" idx="34" hasCustomPrompt="1"/>
          </p:nvPr>
        </p:nvSpPr>
        <p:spPr bwMode="white">
          <a:xfrm>
            <a:off x="813762" y="3447288"/>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38" name="Text Placeholder 6"/>
          <p:cNvSpPr>
            <a:spLocks noGrp="1"/>
          </p:cNvSpPr>
          <p:nvPr>
            <p:ph type="body" sz="quarter" idx="23" hasCustomPrompt="1"/>
          </p:nvPr>
        </p:nvSpPr>
        <p:spPr bwMode="white">
          <a:xfrm>
            <a:off x="4648200" y="1522809"/>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39" name="Text Placeholder 6"/>
          <p:cNvSpPr>
            <a:spLocks noGrp="1"/>
          </p:cNvSpPr>
          <p:nvPr>
            <p:ph type="body" sz="quarter" idx="24" hasCustomPrompt="1"/>
          </p:nvPr>
        </p:nvSpPr>
        <p:spPr bwMode="white">
          <a:xfrm>
            <a:off x="5080962" y="1522809"/>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40" name="Text Placeholder 6"/>
          <p:cNvSpPr>
            <a:spLocks noGrp="1"/>
          </p:cNvSpPr>
          <p:nvPr>
            <p:ph type="body" sz="quarter" idx="25" hasCustomPrompt="1"/>
          </p:nvPr>
        </p:nvSpPr>
        <p:spPr bwMode="white">
          <a:xfrm>
            <a:off x="4648200" y="1908639"/>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41" name="Text Placeholder 6"/>
          <p:cNvSpPr>
            <a:spLocks noGrp="1"/>
          </p:cNvSpPr>
          <p:nvPr>
            <p:ph type="body" sz="quarter" idx="26" hasCustomPrompt="1"/>
          </p:nvPr>
        </p:nvSpPr>
        <p:spPr bwMode="white">
          <a:xfrm>
            <a:off x="5080962" y="1908639"/>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42" name="Text Placeholder 6"/>
          <p:cNvSpPr>
            <a:spLocks noGrp="1"/>
          </p:cNvSpPr>
          <p:nvPr>
            <p:ph type="body" sz="quarter" idx="27" hasCustomPrompt="1"/>
          </p:nvPr>
        </p:nvSpPr>
        <p:spPr bwMode="white">
          <a:xfrm>
            <a:off x="4648200" y="2295144"/>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43" name="Text Placeholder 6"/>
          <p:cNvSpPr>
            <a:spLocks noGrp="1"/>
          </p:cNvSpPr>
          <p:nvPr>
            <p:ph type="body" sz="quarter" idx="28" hasCustomPrompt="1"/>
          </p:nvPr>
        </p:nvSpPr>
        <p:spPr bwMode="white">
          <a:xfrm>
            <a:off x="5080962" y="2295144"/>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44" name="Text Placeholder 6"/>
          <p:cNvSpPr>
            <a:spLocks noGrp="1"/>
          </p:cNvSpPr>
          <p:nvPr>
            <p:ph type="body" sz="quarter" idx="29" hasCustomPrompt="1"/>
          </p:nvPr>
        </p:nvSpPr>
        <p:spPr bwMode="white">
          <a:xfrm>
            <a:off x="4648200" y="2679192"/>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45" name="Text Placeholder 6"/>
          <p:cNvSpPr>
            <a:spLocks noGrp="1"/>
          </p:cNvSpPr>
          <p:nvPr>
            <p:ph type="body" sz="quarter" idx="30" hasCustomPrompt="1"/>
          </p:nvPr>
        </p:nvSpPr>
        <p:spPr bwMode="white">
          <a:xfrm>
            <a:off x="5080962" y="2679192"/>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46" name="Text Placeholder 6"/>
          <p:cNvSpPr>
            <a:spLocks noGrp="1"/>
          </p:cNvSpPr>
          <p:nvPr>
            <p:ph type="body" sz="quarter" idx="31" hasCustomPrompt="1"/>
          </p:nvPr>
        </p:nvSpPr>
        <p:spPr bwMode="white">
          <a:xfrm>
            <a:off x="4648200" y="3063240"/>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47" name="Text Placeholder 6"/>
          <p:cNvSpPr>
            <a:spLocks noGrp="1"/>
          </p:cNvSpPr>
          <p:nvPr>
            <p:ph type="body" sz="quarter" idx="32" hasCustomPrompt="1"/>
          </p:nvPr>
        </p:nvSpPr>
        <p:spPr bwMode="white">
          <a:xfrm>
            <a:off x="5080962" y="3063240"/>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31" name="Text Placeholder 6"/>
          <p:cNvSpPr>
            <a:spLocks noGrp="1"/>
          </p:cNvSpPr>
          <p:nvPr>
            <p:ph type="body" sz="quarter" idx="35" hasCustomPrompt="1"/>
          </p:nvPr>
        </p:nvSpPr>
        <p:spPr bwMode="white">
          <a:xfrm>
            <a:off x="4648200" y="3447288"/>
            <a:ext cx="438912" cy="274320"/>
          </a:xfrm>
        </p:spPr>
        <p:txBody>
          <a:bodyPr tIns="0" bIns="0" anchor="ctr">
            <a:noAutofit/>
          </a:bodyPr>
          <a:lstStyle>
            <a:lvl1pPr marL="0" indent="0" algn="r">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32" name="Text Placeholder 6"/>
          <p:cNvSpPr>
            <a:spLocks noGrp="1"/>
          </p:cNvSpPr>
          <p:nvPr>
            <p:ph type="body" sz="quarter" idx="36" hasCustomPrompt="1"/>
          </p:nvPr>
        </p:nvSpPr>
        <p:spPr bwMode="white">
          <a:xfrm>
            <a:off x="5080962" y="3447288"/>
            <a:ext cx="3682038" cy="274320"/>
          </a:xfrm>
        </p:spPr>
        <p:txBody>
          <a:bodyPr tIns="0" bIns="0" anchor="ctr">
            <a:noAutofit/>
          </a:bodyPr>
          <a:lstStyle>
            <a:lvl1pPr marL="0" indent="0">
              <a:spcBef>
                <a:spcPts val="0"/>
              </a:spcBef>
              <a:buNone/>
              <a:defRPr>
                <a:solidFill>
                  <a:schemeClr val="tx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pic>
        <p:nvPicPr>
          <p:cNvPr id="34" name="slu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4818" y="6567477"/>
            <a:ext cx="786384" cy="102428"/>
          </a:xfrm>
          <a:prstGeom prst="rect">
            <a:avLst/>
          </a:prstGeom>
        </p:spPr>
      </p:pic>
    </p:spTree>
    <p:extLst>
      <p:ext uri="{BB962C8B-B14F-4D97-AF65-F5344CB8AC3E}">
        <p14:creationId xmlns:p14="http://schemas.microsoft.com/office/powerpoint/2010/main" val="327163571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OC Blu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52400"/>
            <a:ext cx="8375904" cy="1143000"/>
          </a:xfrm>
        </p:spPr>
        <p:txBody>
          <a:bodyPr/>
          <a:lstStyle>
            <a:lvl1pPr>
              <a:defRPr>
                <a:solidFill>
                  <a:schemeClr val="bg1"/>
                </a:solidFill>
              </a:defRPr>
            </a:lvl1pPr>
          </a:lstStyle>
          <a:p>
            <a:r>
              <a:t>Click to add title: Table of Contents, Agenda, etc</a:t>
            </a:r>
          </a:p>
        </p:txBody>
      </p:sp>
      <p:sp>
        <p:nvSpPr>
          <p:cNvPr id="3" name="Date Placeholder 2"/>
          <p:cNvSpPr>
            <a:spLocks noGrp="1"/>
          </p:cNvSpPr>
          <p:nvPr>
            <p:ph type="dt" sz="half" idx="10"/>
          </p:nvPr>
        </p:nvSpPr>
        <p:spPr bwMode="black"/>
        <p:txBody>
          <a:bodyPr/>
          <a:lstStyle/>
          <a:p>
            <a:endParaRPr/>
          </a:p>
        </p:txBody>
      </p:sp>
      <p:sp>
        <p:nvSpPr>
          <p:cNvPr id="4" name="Footer Placeholder 3"/>
          <p:cNvSpPr>
            <a:spLocks noGrp="1"/>
          </p:cNvSpPr>
          <p:nvPr>
            <p:ph type="ftr" sz="quarter" idx="11"/>
          </p:nvPr>
        </p:nvSpPr>
        <p:spPr bwMode="black"/>
        <p:txBody>
          <a:bodyPr/>
          <a:lstStyle/>
          <a:p>
            <a:endParaRPr/>
          </a:p>
        </p:txBody>
      </p:sp>
      <p:sp>
        <p:nvSpPr>
          <p:cNvPr id="5" name="Slide Number Placeholder 4"/>
          <p:cNvSpPr>
            <a:spLocks noGrp="1"/>
          </p:cNvSpPr>
          <p:nvPr>
            <p:ph type="sldNum" sz="quarter" idx="12"/>
          </p:nvPr>
        </p:nvSpPr>
        <p:spPr bwMode="black"/>
        <p:txBody>
          <a:bodyPr/>
          <a:lstStyle/>
          <a:p>
            <a:fld id="{4E4A4924-7CC3-4BF6-9C5C-A8E770D15754}" type="slidenum">
              <a:rPr/>
              <a:pPr/>
              <a:t>‹#›</a:t>
            </a:fld>
            <a:endParaRPr/>
          </a:p>
        </p:txBody>
      </p:sp>
      <p:sp>
        <p:nvSpPr>
          <p:cNvPr id="7" name="Text Placeholder 6"/>
          <p:cNvSpPr>
            <a:spLocks noGrp="1"/>
          </p:cNvSpPr>
          <p:nvPr>
            <p:ph type="body" sz="quarter" idx="13" hasCustomPrompt="1"/>
          </p:nvPr>
        </p:nvSpPr>
        <p:spPr>
          <a:xfrm>
            <a:off x="381000" y="1522809"/>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8" name="Text Placeholder 6"/>
          <p:cNvSpPr>
            <a:spLocks noGrp="1"/>
          </p:cNvSpPr>
          <p:nvPr>
            <p:ph type="body" sz="quarter" idx="14" hasCustomPrompt="1"/>
          </p:nvPr>
        </p:nvSpPr>
        <p:spPr>
          <a:xfrm>
            <a:off x="813762" y="1522809"/>
            <a:ext cx="7620000"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16" name="Text Placeholder 6"/>
          <p:cNvSpPr>
            <a:spLocks noGrp="1"/>
          </p:cNvSpPr>
          <p:nvPr>
            <p:ph type="body" sz="quarter" idx="15" hasCustomPrompt="1"/>
          </p:nvPr>
        </p:nvSpPr>
        <p:spPr>
          <a:xfrm>
            <a:off x="381000" y="1908639"/>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17" name="Text Placeholder 6"/>
          <p:cNvSpPr>
            <a:spLocks noGrp="1"/>
          </p:cNvSpPr>
          <p:nvPr>
            <p:ph type="body" sz="quarter" idx="16" hasCustomPrompt="1"/>
          </p:nvPr>
        </p:nvSpPr>
        <p:spPr>
          <a:xfrm>
            <a:off x="813762" y="1908639"/>
            <a:ext cx="7620000"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18" name="Text Placeholder 6"/>
          <p:cNvSpPr>
            <a:spLocks noGrp="1"/>
          </p:cNvSpPr>
          <p:nvPr>
            <p:ph type="body" sz="quarter" idx="17" hasCustomPrompt="1"/>
          </p:nvPr>
        </p:nvSpPr>
        <p:spPr>
          <a:xfrm>
            <a:off x="381000" y="2295144"/>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19" name="Text Placeholder 6"/>
          <p:cNvSpPr>
            <a:spLocks noGrp="1"/>
          </p:cNvSpPr>
          <p:nvPr>
            <p:ph type="body" sz="quarter" idx="18" hasCustomPrompt="1"/>
          </p:nvPr>
        </p:nvSpPr>
        <p:spPr>
          <a:xfrm>
            <a:off x="813762" y="2295144"/>
            <a:ext cx="7620000"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0" name="Text Placeholder 6"/>
          <p:cNvSpPr>
            <a:spLocks noGrp="1"/>
          </p:cNvSpPr>
          <p:nvPr>
            <p:ph type="body" sz="quarter" idx="19" hasCustomPrompt="1"/>
          </p:nvPr>
        </p:nvSpPr>
        <p:spPr>
          <a:xfrm>
            <a:off x="381000" y="2679192"/>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1" name="Text Placeholder 6"/>
          <p:cNvSpPr>
            <a:spLocks noGrp="1"/>
          </p:cNvSpPr>
          <p:nvPr>
            <p:ph type="body" sz="quarter" idx="20" hasCustomPrompt="1"/>
          </p:nvPr>
        </p:nvSpPr>
        <p:spPr>
          <a:xfrm>
            <a:off x="813762" y="2679192"/>
            <a:ext cx="7620000"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2" name="Text Placeholder 6"/>
          <p:cNvSpPr>
            <a:spLocks noGrp="1"/>
          </p:cNvSpPr>
          <p:nvPr>
            <p:ph type="body" sz="quarter" idx="21" hasCustomPrompt="1"/>
          </p:nvPr>
        </p:nvSpPr>
        <p:spPr>
          <a:xfrm>
            <a:off x="381000" y="3063240"/>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3" name="Text Placeholder 6"/>
          <p:cNvSpPr>
            <a:spLocks noGrp="1"/>
          </p:cNvSpPr>
          <p:nvPr>
            <p:ph type="body" sz="quarter" idx="22" hasCustomPrompt="1"/>
          </p:nvPr>
        </p:nvSpPr>
        <p:spPr>
          <a:xfrm>
            <a:off x="813762" y="3063240"/>
            <a:ext cx="7620000"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4" name="Text Placeholder 6"/>
          <p:cNvSpPr>
            <a:spLocks noGrp="1"/>
          </p:cNvSpPr>
          <p:nvPr>
            <p:ph type="body" sz="quarter" idx="23" hasCustomPrompt="1"/>
          </p:nvPr>
        </p:nvSpPr>
        <p:spPr>
          <a:xfrm>
            <a:off x="381000" y="3447288"/>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5" name="Text Placeholder 6"/>
          <p:cNvSpPr>
            <a:spLocks noGrp="1"/>
          </p:cNvSpPr>
          <p:nvPr>
            <p:ph type="body" sz="quarter" idx="24" hasCustomPrompt="1"/>
          </p:nvPr>
        </p:nvSpPr>
        <p:spPr>
          <a:xfrm>
            <a:off x="813762" y="3447288"/>
            <a:ext cx="7620000"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6" name="Text Placeholder 6"/>
          <p:cNvSpPr>
            <a:spLocks noGrp="1"/>
          </p:cNvSpPr>
          <p:nvPr>
            <p:ph type="body" sz="quarter" idx="25" hasCustomPrompt="1"/>
          </p:nvPr>
        </p:nvSpPr>
        <p:spPr>
          <a:xfrm>
            <a:off x="381000" y="3831336"/>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7" name="Text Placeholder 6"/>
          <p:cNvSpPr>
            <a:spLocks noGrp="1"/>
          </p:cNvSpPr>
          <p:nvPr>
            <p:ph type="body" sz="quarter" idx="26" hasCustomPrompt="1"/>
          </p:nvPr>
        </p:nvSpPr>
        <p:spPr>
          <a:xfrm>
            <a:off x="813762" y="3831336"/>
            <a:ext cx="7620000"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28" name="Text Placeholder 6"/>
          <p:cNvSpPr>
            <a:spLocks noGrp="1"/>
          </p:cNvSpPr>
          <p:nvPr>
            <p:ph type="body" sz="quarter" idx="27" hasCustomPrompt="1"/>
          </p:nvPr>
        </p:nvSpPr>
        <p:spPr>
          <a:xfrm>
            <a:off x="381000" y="4215384"/>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29" name="Text Placeholder 6"/>
          <p:cNvSpPr>
            <a:spLocks noGrp="1"/>
          </p:cNvSpPr>
          <p:nvPr>
            <p:ph type="body" sz="quarter" idx="28" hasCustomPrompt="1"/>
          </p:nvPr>
        </p:nvSpPr>
        <p:spPr>
          <a:xfrm>
            <a:off x="813762" y="4215384"/>
            <a:ext cx="7620000"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30" name="Text Placeholder 6"/>
          <p:cNvSpPr>
            <a:spLocks noGrp="1"/>
          </p:cNvSpPr>
          <p:nvPr>
            <p:ph type="body" sz="quarter" idx="29" hasCustomPrompt="1"/>
          </p:nvPr>
        </p:nvSpPr>
        <p:spPr>
          <a:xfrm>
            <a:off x="381000" y="4599432"/>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31" name="Text Placeholder 6"/>
          <p:cNvSpPr>
            <a:spLocks noGrp="1"/>
          </p:cNvSpPr>
          <p:nvPr>
            <p:ph type="body" sz="quarter" idx="30" hasCustomPrompt="1"/>
          </p:nvPr>
        </p:nvSpPr>
        <p:spPr>
          <a:xfrm>
            <a:off x="813762" y="4599432"/>
            <a:ext cx="7620000"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sp>
        <p:nvSpPr>
          <p:cNvPr id="32" name="Text Placeholder 6"/>
          <p:cNvSpPr>
            <a:spLocks noGrp="1"/>
          </p:cNvSpPr>
          <p:nvPr>
            <p:ph type="body" sz="quarter" idx="31" hasCustomPrompt="1"/>
          </p:nvPr>
        </p:nvSpPr>
        <p:spPr>
          <a:xfrm>
            <a:off x="381000" y="4983480"/>
            <a:ext cx="438912" cy="274320"/>
          </a:xfrm>
        </p:spPr>
        <p:txBody>
          <a:bodyPr tIns="0" bIns="0" anchor="ctr">
            <a:noAutofit/>
          </a:bodyPr>
          <a:lstStyle>
            <a:lvl1pPr marL="0" indent="0" algn="r">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a:t>
            </a:r>
          </a:p>
        </p:txBody>
      </p:sp>
      <p:sp>
        <p:nvSpPr>
          <p:cNvPr id="33" name="Text Placeholder 6"/>
          <p:cNvSpPr>
            <a:spLocks noGrp="1"/>
          </p:cNvSpPr>
          <p:nvPr>
            <p:ph type="body" sz="quarter" idx="32" hasCustomPrompt="1"/>
          </p:nvPr>
        </p:nvSpPr>
        <p:spPr>
          <a:xfrm>
            <a:off x="813762" y="4983480"/>
            <a:ext cx="7620000" cy="274320"/>
          </a:xfrm>
        </p:spPr>
        <p:txBody>
          <a:bodyPr tIns="0" bIns="0" anchor="ctr">
            <a:noAutofit/>
          </a:bodyPr>
          <a:lstStyle>
            <a:lvl1pPr marL="0" indent="0">
              <a:spcBef>
                <a:spcPts val="0"/>
              </a:spcBef>
              <a:buNone/>
              <a:defRPr>
                <a:solidFill>
                  <a:schemeClr val="bg1"/>
                </a:solidFill>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t>TOC item</a:t>
            </a:r>
          </a:p>
        </p:txBody>
      </p:sp>
      <p:pic>
        <p:nvPicPr>
          <p:cNvPr id="34" name="slu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black">
          <a:xfrm>
            <a:off x="454818" y="6567477"/>
            <a:ext cx="786384" cy="102428"/>
          </a:xfrm>
          <a:prstGeom prst="rect">
            <a:avLst/>
          </a:prstGeom>
        </p:spPr>
      </p:pic>
    </p:spTree>
    <p:extLst>
      <p:ext uri="{BB962C8B-B14F-4D97-AF65-F5344CB8AC3E}">
        <p14:creationId xmlns:p14="http://schemas.microsoft.com/office/powerpoint/2010/main" val="3126261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Divider Blue">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1" y="2838091"/>
            <a:ext cx="6969368" cy="1352909"/>
          </a:xfrm>
        </p:spPr>
        <p:txBody>
          <a:bodyPr anchor="t">
            <a:normAutofit/>
          </a:bodyPr>
          <a:lstStyle>
            <a:lvl1pPr marL="0" indent="0">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t>Click to edit Master text styles</a:t>
            </a:r>
          </a:p>
        </p:txBody>
      </p:sp>
      <p:sp>
        <p:nvSpPr>
          <p:cNvPr id="4" name="Date Placeholder 3"/>
          <p:cNvSpPr>
            <a:spLocks noGrp="1"/>
          </p:cNvSpPr>
          <p:nvPr>
            <p:ph type="dt" sz="half" idx="10"/>
          </p:nvPr>
        </p:nvSpPr>
        <p:spPr bwMode="black"/>
        <p:txBody>
          <a:bodyPr/>
          <a:lstStyle/>
          <a:p>
            <a:endParaRPr/>
          </a:p>
        </p:txBody>
      </p:sp>
      <p:sp>
        <p:nvSpPr>
          <p:cNvPr id="5" name="Footer Placeholder 4"/>
          <p:cNvSpPr>
            <a:spLocks noGrp="1"/>
          </p:cNvSpPr>
          <p:nvPr>
            <p:ph type="ftr" sz="quarter" idx="11"/>
          </p:nvPr>
        </p:nvSpPr>
        <p:spPr bwMode="black"/>
        <p:txBody>
          <a:bodyPr/>
          <a:lstStyle/>
          <a:p>
            <a:endParaRPr/>
          </a:p>
        </p:txBody>
      </p:sp>
      <p:sp>
        <p:nvSpPr>
          <p:cNvPr id="6" name="Slide Number Placeholder 5"/>
          <p:cNvSpPr>
            <a:spLocks noGrp="1"/>
          </p:cNvSpPr>
          <p:nvPr>
            <p:ph type="sldNum" sz="quarter" idx="12"/>
          </p:nvPr>
        </p:nvSpPr>
        <p:spPr bwMode="black"/>
        <p:txBody>
          <a:bodyPr/>
          <a:lstStyle/>
          <a:p>
            <a:fld id="{4E4A4924-7CC3-4BF6-9C5C-A8E770D15754}" type="slidenum">
              <a:rPr/>
              <a:pPr/>
              <a:t>‹#›</a:t>
            </a:fld>
            <a:endParaRPr/>
          </a:p>
        </p:txBody>
      </p:sp>
      <p:sp>
        <p:nvSpPr>
          <p:cNvPr id="2" name="Title 1"/>
          <p:cNvSpPr>
            <a:spLocks noGrp="1"/>
          </p:cNvSpPr>
          <p:nvPr>
            <p:ph type="title"/>
          </p:nvPr>
        </p:nvSpPr>
        <p:spPr>
          <a:xfrm>
            <a:off x="381000" y="914400"/>
            <a:ext cx="6969369" cy="1524000"/>
          </a:xfrm>
        </p:spPr>
        <p:txBody>
          <a:bodyPr anchor="b">
            <a:normAutofit/>
          </a:bodyPr>
          <a:lstStyle>
            <a:lvl1pPr algn="l">
              <a:defRPr sz="2800" b="1" cap="all" baseline="0">
                <a:solidFill>
                  <a:schemeClr val="bg1"/>
                </a:solidFill>
              </a:defRPr>
            </a:lvl1pPr>
          </a:lstStyle>
          <a:p>
            <a:r>
              <a:t>Click to edit Master title style</a:t>
            </a:r>
          </a:p>
        </p:txBody>
      </p:sp>
      <p:pic>
        <p:nvPicPr>
          <p:cNvPr id="9" name="slu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black">
          <a:xfrm>
            <a:off x="454818" y="6567477"/>
            <a:ext cx="786384" cy="102428"/>
          </a:xfrm>
          <a:prstGeom prst="rect">
            <a:avLst/>
          </a:prstGeom>
        </p:spPr>
      </p:pic>
    </p:spTree>
    <p:extLst>
      <p:ext uri="{BB962C8B-B14F-4D97-AF65-F5344CB8AC3E}">
        <p14:creationId xmlns:p14="http://schemas.microsoft.com/office/powerpoint/2010/main" val="3776520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Click to edit Master title style</a:t>
            </a:r>
          </a:p>
        </p:txBody>
      </p:sp>
      <p:sp>
        <p:nvSpPr>
          <p:cNvPr id="3" name="Content Placeholder 2"/>
          <p:cNvSpPr>
            <a:spLocks noGrp="1"/>
          </p:cNvSpPr>
          <p:nvPr>
            <p:ph sz="half" idx="1"/>
          </p:nvPr>
        </p:nvSpPr>
        <p:spPr>
          <a:xfrm>
            <a:off x="381000" y="1447800"/>
            <a:ext cx="4191000" cy="4724399"/>
          </a:xfrm>
        </p:spPr>
        <p:txBody>
          <a:bodyPr rIns="182880">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t>Click to edit Master text styles</a:t>
            </a:r>
          </a:p>
          <a:p>
            <a:pPr lvl="1"/>
            <a:r>
              <a:t>Second level</a:t>
            </a:r>
          </a:p>
          <a:p>
            <a:pPr lvl="2"/>
            <a:r>
              <a:t>Third level</a:t>
            </a:r>
          </a:p>
          <a:p>
            <a:pPr lvl="3"/>
            <a:r>
              <a:t>Fourth level</a:t>
            </a:r>
          </a:p>
          <a:p>
            <a:pPr lvl="4"/>
            <a:r>
              <a:t>Fifth level</a:t>
            </a:r>
          </a:p>
        </p:txBody>
      </p:sp>
      <p:sp>
        <p:nvSpPr>
          <p:cNvPr id="4" name="Content Placeholder 3"/>
          <p:cNvSpPr>
            <a:spLocks noGrp="1"/>
          </p:cNvSpPr>
          <p:nvPr>
            <p:ph sz="half" idx="2"/>
          </p:nvPr>
        </p:nvSpPr>
        <p:spPr>
          <a:xfrm>
            <a:off x="4572000" y="1447800"/>
            <a:ext cx="4191000" cy="4724400"/>
          </a:xfrm>
        </p:spPr>
        <p:txBody>
          <a:bodyPr rIns="182880">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t>Click to edit Master text styles</a:t>
            </a:r>
          </a:p>
          <a:p>
            <a:pPr lvl="1"/>
            <a:r>
              <a:t>Second level</a:t>
            </a:r>
          </a:p>
          <a:p>
            <a:pPr lvl="2"/>
            <a:r>
              <a:t>Third level</a:t>
            </a:r>
          </a:p>
          <a:p>
            <a:pPr lvl="3"/>
            <a:r>
              <a:t>Fourth level</a:t>
            </a:r>
          </a:p>
          <a:p>
            <a:pPr lvl="4"/>
            <a:r>
              <a:t>Fifth level</a:t>
            </a: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4E4A4924-7CC3-4BF6-9C5C-A8E770D15754}" type="slidenum">
              <a:rPr/>
              <a:pPr/>
              <a:t>‹#›</a:t>
            </a:fld>
            <a:endParaRPr/>
          </a:p>
        </p:txBody>
      </p:sp>
    </p:spTree>
    <p:extLst>
      <p:ext uri="{BB962C8B-B14F-4D97-AF65-F5344CB8AC3E}">
        <p14:creationId xmlns:p14="http://schemas.microsoft.com/office/powerpoint/2010/main" val="2053238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Click to edit Master title style</a:t>
            </a:r>
          </a:p>
        </p:txBody>
      </p:sp>
      <p:sp>
        <p:nvSpPr>
          <p:cNvPr id="3" name="Date Placeholder 2"/>
          <p:cNvSpPr>
            <a:spLocks noGrp="1"/>
          </p:cNvSpPr>
          <p:nvPr>
            <p:ph type="dt" sz="half" idx="10"/>
          </p:nvPr>
        </p:nvSpPr>
        <p:spPr/>
        <p:txBody>
          <a:bodyPr/>
          <a:lstStyle/>
          <a:p>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4E4A4924-7CC3-4BF6-9C5C-A8E770D15754}" type="slidenum">
              <a:rPr/>
              <a:pPr/>
              <a:t>‹#›</a:t>
            </a:fld>
            <a:endParaRPr/>
          </a:p>
        </p:txBody>
      </p:sp>
    </p:spTree>
    <p:extLst>
      <p:ext uri="{BB962C8B-B14F-4D97-AF65-F5344CB8AC3E}">
        <p14:creationId xmlns:p14="http://schemas.microsoft.com/office/powerpoint/2010/main" val="1513972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4E4A4924-7CC3-4BF6-9C5C-A8E770D15754}" type="slidenum">
              <a:rPr/>
              <a:pPr/>
              <a:t>‹#›</a:t>
            </a:fld>
            <a:endParaRPr/>
          </a:p>
        </p:txBody>
      </p:sp>
    </p:spTree>
    <p:extLst>
      <p:ext uri="{BB962C8B-B14F-4D97-AF65-F5344CB8AC3E}">
        <p14:creationId xmlns:p14="http://schemas.microsoft.com/office/powerpoint/2010/main" val="2845067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Video with Caption">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4E4A4924-7CC3-4BF6-9C5C-A8E770D15754}" type="slidenum">
              <a:rPr/>
              <a:pPr/>
              <a:t>‹#›</a:t>
            </a:fld>
            <a:endParaRPr/>
          </a:p>
        </p:txBody>
      </p:sp>
      <p:sp>
        <p:nvSpPr>
          <p:cNvPr id="9" name="Media Placeholder 8"/>
          <p:cNvSpPr>
            <a:spLocks noGrp="1"/>
          </p:cNvSpPr>
          <p:nvPr>
            <p:ph type="media" sz="quarter" idx="13" hasCustomPrompt="1"/>
          </p:nvPr>
        </p:nvSpPr>
        <p:spPr>
          <a:xfrm>
            <a:off x="379476" y="155448"/>
            <a:ext cx="8385048" cy="4645152"/>
          </a:xfrm>
          <a:solidFill>
            <a:schemeClr val="bg1">
              <a:lumMod val="95000"/>
            </a:schemeClr>
          </a:solidFill>
        </p:spPr>
        <p:txBody>
          <a:bodyPr lIns="91440" tIns="457200" anchor="t" anchorCtr="0"/>
          <a:lstStyle>
            <a:lvl1pPr marL="9144" indent="0" algn="ctr">
              <a:buNone/>
              <a:defRPr baseline="0"/>
            </a:lvl1pPr>
          </a:lstStyle>
          <a:p>
            <a:r>
              <a:t>Click icon to insert video</a:t>
            </a:r>
          </a:p>
        </p:txBody>
      </p:sp>
      <p:sp>
        <p:nvSpPr>
          <p:cNvPr id="11" name="Text Placeholder 10"/>
          <p:cNvSpPr>
            <a:spLocks noGrp="1"/>
          </p:cNvSpPr>
          <p:nvPr>
            <p:ph type="body" sz="quarter" idx="14"/>
          </p:nvPr>
        </p:nvSpPr>
        <p:spPr>
          <a:xfrm>
            <a:off x="379476" y="5029200"/>
            <a:ext cx="8385048" cy="1219200"/>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t>Click to edit Master text styles</a:t>
            </a:r>
          </a:p>
        </p:txBody>
      </p:sp>
    </p:spTree>
    <p:extLst>
      <p:ext uri="{BB962C8B-B14F-4D97-AF65-F5344CB8AC3E}">
        <p14:creationId xmlns:p14="http://schemas.microsoft.com/office/powerpoint/2010/main" val="361940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21" Type="http://schemas.openxmlformats.org/officeDocument/2006/relationships/image" Target="../media/image1.png"/><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p:cNvSpPr/>
          <p:nvPr/>
        </p:nvSpPr>
        <p:spPr bwMode="gray">
          <a:xfrm>
            <a:off x="0" y="6400800"/>
            <a:ext cx="9144000" cy="457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381000" y="152400"/>
            <a:ext cx="8375904" cy="1143000"/>
          </a:xfrm>
          <a:prstGeom prst="rect">
            <a:avLst/>
          </a:prstGeom>
        </p:spPr>
        <p:txBody>
          <a:bodyPr vert="horz" lIns="91440" tIns="45720" rIns="91440" bIns="45720" rtlCol="0" anchor="b">
            <a:normAutofit/>
          </a:bodyPr>
          <a:lstStyle/>
          <a:p>
            <a:r>
              <a:t>Click to edit Master title style</a:t>
            </a:r>
          </a:p>
        </p:txBody>
      </p:sp>
      <p:sp>
        <p:nvSpPr>
          <p:cNvPr id="3" name="Text Placeholder 2"/>
          <p:cNvSpPr>
            <a:spLocks noGrp="1"/>
          </p:cNvSpPr>
          <p:nvPr>
            <p:ph type="body" idx="1"/>
          </p:nvPr>
        </p:nvSpPr>
        <p:spPr>
          <a:xfrm>
            <a:off x="381000" y="1447800"/>
            <a:ext cx="8375904" cy="4724399"/>
          </a:xfrm>
          <a:prstGeom prst="rect">
            <a:avLst/>
          </a:prstGeom>
        </p:spPr>
        <p:txBody>
          <a:bodyPr vert="horz" lIns="91440" tIns="45720" rIns="91440" bIns="45720" rtlCol="0">
            <a:normAutofit/>
          </a:bodyPr>
          <a:lstStyle/>
          <a:p>
            <a:pPr lvl="0"/>
            <a:r>
              <a:t>Click to edit Master text styles</a:t>
            </a:r>
          </a:p>
          <a:p>
            <a:pPr lvl="1"/>
            <a:r>
              <a:t>Second level</a:t>
            </a:r>
          </a:p>
          <a:p>
            <a:pPr lvl="2"/>
            <a:r>
              <a:t>Third level</a:t>
            </a:r>
          </a:p>
          <a:p>
            <a:pPr lvl="3"/>
            <a:r>
              <a:t>Fourth level</a:t>
            </a:r>
          </a:p>
          <a:p>
            <a:pPr lvl="4"/>
            <a:r>
              <a:t>Fifth level</a:t>
            </a:r>
          </a:p>
        </p:txBody>
      </p:sp>
      <p:sp>
        <p:nvSpPr>
          <p:cNvPr id="4" name="Date Placeholder 3"/>
          <p:cNvSpPr>
            <a:spLocks noGrp="1"/>
          </p:cNvSpPr>
          <p:nvPr>
            <p:ph type="dt" sz="half" idx="2"/>
          </p:nvPr>
        </p:nvSpPr>
        <p:spPr bwMode="white">
          <a:xfrm>
            <a:off x="6649845" y="6434407"/>
            <a:ext cx="1351155" cy="365125"/>
          </a:xfrm>
          <a:prstGeom prst="rect">
            <a:avLst/>
          </a:prstGeom>
        </p:spPr>
        <p:txBody>
          <a:bodyPr vert="horz" lIns="91440" tIns="45720" rIns="91440" bIns="45720" rtlCol="0" anchor="ctr"/>
          <a:lstStyle>
            <a:lvl1pPr algn="l">
              <a:defRPr sz="1100">
                <a:solidFill>
                  <a:schemeClr val="bg1"/>
                </a:solidFill>
              </a:defRPr>
            </a:lvl1pPr>
          </a:lstStyle>
          <a:p>
            <a:endParaRPr/>
          </a:p>
        </p:txBody>
      </p:sp>
      <p:sp>
        <p:nvSpPr>
          <p:cNvPr id="5" name="Footer Placeholder 4"/>
          <p:cNvSpPr>
            <a:spLocks noGrp="1"/>
          </p:cNvSpPr>
          <p:nvPr>
            <p:ph type="ftr" sz="quarter" idx="3"/>
          </p:nvPr>
        </p:nvSpPr>
        <p:spPr bwMode="white">
          <a:xfrm>
            <a:off x="2471853" y="6435042"/>
            <a:ext cx="2895600" cy="365125"/>
          </a:xfrm>
          <a:prstGeom prst="rect">
            <a:avLst/>
          </a:prstGeom>
        </p:spPr>
        <p:txBody>
          <a:bodyPr vert="horz" lIns="91440" tIns="45720" rIns="91440" bIns="45720" rtlCol="0" anchor="ctr"/>
          <a:lstStyle>
            <a:lvl1pPr algn="l">
              <a:defRPr sz="1100">
                <a:solidFill>
                  <a:schemeClr val="bg1"/>
                </a:solidFill>
              </a:defRPr>
            </a:lvl1pPr>
          </a:lstStyle>
          <a:p>
            <a:endParaRPr/>
          </a:p>
        </p:txBody>
      </p:sp>
      <p:sp>
        <p:nvSpPr>
          <p:cNvPr id="6" name="Slide Number Placeholder 5"/>
          <p:cNvSpPr>
            <a:spLocks noGrp="1"/>
          </p:cNvSpPr>
          <p:nvPr>
            <p:ph type="sldNum" sz="quarter" idx="4"/>
          </p:nvPr>
        </p:nvSpPr>
        <p:spPr bwMode="white">
          <a:xfrm>
            <a:off x="8001000" y="6434407"/>
            <a:ext cx="783936" cy="365125"/>
          </a:xfrm>
          <a:prstGeom prst="rect">
            <a:avLst/>
          </a:prstGeom>
        </p:spPr>
        <p:txBody>
          <a:bodyPr vert="horz" lIns="91440" tIns="45720" rIns="91440" bIns="45720" rtlCol="0" anchor="ctr"/>
          <a:lstStyle>
            <a:lvl1pPr algn="r">
              <a:defRPr sz="1100">
                <a:solidFill>
                  <a:schemeClr val="bg1"/>
                </a:solidFill>
              </a:defRPr>
            </a:lvl1pPr>
          </a:lstStyle>
          <a:p>
            <a:fld id="{4E4A4924-7CC3-4BF6-9C5C-A8E770D15754}" type="slidenum">
              <a:rPr/>
              <a:pPr/>
              <a:t>‹#›</a:t>
            </a:fld>
            <a:endParaRPr/>
          </a:p>
        </p:txBody>
      </p:sp>
      <p:pic>
        <p:nvPicPr>
          <p:cNvPr id="10" name="slug"/>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54818" y="6567477"/>
            <a:ext cx="786384" cy="102428"/>
          </a:xfrm>
          <a:prstGeom prst="rect">
            <a:avLst/>
          </a:prstGeom>
        </p:spPr>
      </p:pic>
    </p:spTree>
    <p:extLst>
      <p:ext uri="{BB962C8B-B14F-4D97-AF65-F5344CB8AC3E}">
        <p14:creationId xmlns:p14="http://schemas.microsoft.com/office/powerpoint/2010/main" val="20832805"/>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89" r:id="rId4"/>
    <p:sldLayoutId id="2147483651" r:id="rId5"/>
    <p:sldLayoutId id="2147483652" r:id="rId6"/>
    <p:sldLayoutId id="2147483654" r:id="rId7"/>
    <p:sldLayoutId id="2147483655" r:id="rId8"/>
    <p:sldLayoutId id="2147483693" r:id="rId9"/>
    <p:sldLayoutId id="2147483657" r:id="rId10"/>
    <p:sldLayoutId id="2147483658" r:id="rId11"/>
    <p:sldLayoutId id="2147483659" r:id="rId12"/>
    <p:sldLayoutId id="2147483706" r:id="rId13"/>
    <p:sldLayoutId id="2147483707" r:id="rId14"/>
  </p:sldLayoutIdLst>
  <p:hf sldNum="0" hdr="0" ftr="0" dt="0"/>
  <p:txStyles>
    <p:titleStyle>
      <a:lvl1pPr algn="l" defTabSz="914400" rtl="0" eaLnBrk="1" latinLnBrk="0" hangingPunct="1">
        <a:spcBef>
          <a:spcPct val="0"/>
        </a:spcBef>
        <a:buNone/>
        <a:defRPr sz="2800" kern="1200" cap="all" baseline="0">
          <a:solidFill>
            <a:schemeClr val="tx2"/>
          </a:solidFill>
          <a:latin typeface="+mj-lt"/>
          <a:ea typeface="+mj-ea"/>
          <a:cs typeface="+mj-cs"/>
        </a:defRPr>
      </a:lvl1pPr>
    </p:titleStyle>
    <p:bodyStyle>
      <a:lvl1pPr marL="182880"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1pPr>
      <a:lvl2pPr marL="384048"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2pPr>
      <a:lvl3pPr marL="585216"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3pPr>
      <a:lvl4pPr marL="786384"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4pPr>
      <a:lvl5pPr marL="987552"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5pPr>
      <a:lvl6pPr marL="1188720"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6pPr>
      <a:lvl7pPr marL="1389888"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7pPr>
      <a:lvl8pPr marL="1591056"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8pPr>
      <a:lvl9pPr marL="1792224"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152400"/>
            <a:ext cx="8375904" cy="1143000"/>
          </a:xfrm>
          <a:prstGeom prst="rect">
            <a:avLst/>
          </a:prstGeom>
        </p:spPr>
        <p:txBody>
          <a:bodyPr vert="horz" lIns="91440" tIns="45720" rIns="91440" bIns="45720" rtlCol="0" anchor="b">
            <a:normAutofit/>
          </a:bodyPr>
          <a:lstStyle/>
          <a:p>
            <a:r>
              <a:t>Click to edit Master title style</a:t>
            </a:r>
          </a:p>
        </p:txBody>
      </p:sp>
      <p:sp>
        <p:nvSpPr>
          <p:cNvPr id="3" name="Text Placeholder 2"/>
          <p:cNvSpPr>
            <a:spLocks noGrp="1"/>
          </p:cNvSpPr>
          <p:nvPr>
            <p:ph type="body" idx="1"/>
          </p:nvPr>
        </p:nvSpPr>
        <p:spPr>
          <a:xfrm>
            <a:off x="381000" y="1447800"/>
            <a:ext cx="8375904" cy="4724399"/>
          </a:xfrm>
          <a:prstGeom prst="rect">
            <a:avLst/>
          </a:prstGeom>
        </p:spPr>
        <p:txBody>
          <a:bodyPr vert="horz" lIns="91440" tIns="45720" rIns="91440" bIns="45720" rtlCol="0">
            <a:normAutofit/>
          </a:bodyPr>
          <a:lstStyle/>
          <a:p>
            <a:pPr lvl="0"/>
            <a:r>
              <a:t>Click to edit Master text styles</a:t>
            </a:r>
          </a:p>
          <a:p>
            <a:pPr lvl="1"/>
            <a:r>
              <a:t>Second level</a:t>
            </a:r>
          </a:p>
          <a:p>
            <a:pPr lvl="2"/>
            <a:r>
              <a:t>Third level</a:t>
            </a:r>
          </a:p>
          <a:p>
            <a:pPr lvl="3"/>
            <a:r>
              <a:t>Fourth level</a:t>
            </a:r>
          </a:p>
          <a:p>
            <a:pPr lvl="4"/>
            <a:r>
              <a:t>Fifth level</a:t>
            </a:r>
          </a:p>
        </p:txBody>
      </p:sp>
      <p:sp>
        <p:nvSpPr>
          <p:cNvPr id="4" name="Date Placeholder 3"/>
          <p:cNvSpPr>
            <a:spLocks noGrp="1"/>
          </p:cNvSpPr>
          <p:nvPr>
            <p:ph type="dt" sz="half" idx="2"/>
          </p:nvPr>
        </p:nvSpPr>
        <p:spPr>
          <a:xfrm>
            <a:off x="6649845" y="6434407"/>
            <a:ext cx="1351155" cy="365125"/>
          </a:xfrm>
          <a:prstGeom prst="rect">
            <a:avLst/>
          </a:prstGeom>
        </p:spPr>
        <p:txBody>
          <a:bodyPr vert="horz" lIns="91440" tIns="45720" rIns="91440" bIns="45720" rtlCol="0" anchor="ctr"/>
          <a:lstStyle>
            <a:lvl1pPr algn="l">
              <a:defRPr sz="1100">
                <a:solidFill>
                  <a:schemeClr val="bg1"/>
                </a:solidFill>
              </a:defRPr>
            </a:lvl1pPr>
          </a:lstStyle>
          <a:p>
            <a:endParaRPr/>
          </a:p>
        </p:txBody>
      </p:sp>
      <p:sp>
        <p:nvSpPr>
          <p:cNvPr id="5" name="Footer Placeholder 4"/>
          <p:cNvSpPr>
            <a:spLocks noGrp="1"/>
          </p:cNvSpPr>
          <p:nvPr>
            <p:ph type="ftr" sz="quarter" idx="3"/>
          </p:nvPr>
        </p:nvSpPr>
        <p:spPr>
          <a:xfrm>
            <a:off x="2471853" y="6435042"/>
            <a:ext cx="2895600" cy="365125"/>
          </a:xfrm>
          <a:prstGeom prst="rect">
            <a:avLst/>
          </a:prstGeom>
        </p:spPr>
        <p:txBody>
          <a:bodyPr vert="horz" lIns="91440" tIns="45720" rIns="91440" bIns="45720" rtlCol="0" anchor="ctr"/>
          <a:lstStyle>
            <a:lvl1pPr algn="l">
              <a:defRPr sz="1100">
                <a:solidFill>
                  <a:schemeClr val="bg1"/>
                </a:solidFill>
              </a:defRPr>
            </a:lvl1pPr>
          </a:lstStyle>
          <a:p>
            <a:endParaRPr/>
          </a:p>
        </p:txBody>
      </p:sp>
      <p:sp>
        <p:nvSpPr>
          <p:cNvPr id="6" name="Slide Number Placeholder 5"/>
          <p:cNvSpPr>
            <a:spLocks noGrp="1"/>
          </p:cNvSpPr>
          <p:nvPr>
            <p:ph type="sldNum" sz="quarter" idx="4"/>
          </p:nvPr>
        </p:nvSpPr>
        <p:spPr>
          <a:xfrm>
            <a:off x="8001000" y="6434407"/>
            <a:ext cx="783936" cy="365125"/>
          </a:xfrm>
          <a:prstGeom prst="rect">
            <a:avLst/>
          </a:prstGeom>
        </p:spPr>
        <p:txBody>
          <a:bodyPr vert="horz" lIns="91440" tIns="45720" rIns="91440" bIns="45720" rtlCol="0" anchor="ctr"/>
          <a:lstStyle>
            <a:lvl1pPr algn="r">
              <a:defRPr sz="1100">
                <a:solidFill>
                  <a:schemeClr val="bg1"/>
                </a:solidFill>
              </a:defRPr>
            </a:lvl1pPr>
          </a:lstStyle>
          <a:p>
            <a:fld id="{4E4A4924-7CC3-4BF6-9C5C-A8E770D15754}" type="slidenum">
              <a:rPr/>
              <a:pPr/>
              <a:t>‹#›</a:t>
            </a:fld>
            <a:endParaRPr/>
          </a:p>
        </p:txBody>
      </p:sp>
      <p:pic>
        <p:nvPicPr>
          <p:cNvPr id="9" name="slug"/>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bwMode="black">
          <a:xfrm>
            <a:off x="454818" y="6567477"/>
            <a:ext cx="786384" cy="102428"/>
          </a:xfrm>
          <a:prstGeom prst="rect">
            <a:avLst/>
          </a:prstGeom>
        </p:spPr>
      </p:pic>
    </p:spTree>
    <p:extLst>
      <p:ext uri="{BB962C8B-B14F-4D97-AF65-F5344CB8AC3E}">
        <p14:creationId xmlns:p14="http://schemas.microsoft.com/office/powerpoint/2010/main" val="992954990"/>
      </p:ext>
    </p:extLst>
  </p:cSld>
  <p:clrMap bg1="lt1" tx1="dk1" bg2="lt2" tx2="dk2" accent1="accent1" accent2="accent2" accent3="accent3" accent4="accent4" accent5="accent5" accent6="accent6" hlink="hlink" folHlink="folHlink"/>
  <p:sldLayoutIdLst>
    <p:sldLayoutId id="2147483662" r:id="rId1"/>
    <p:sldLayoutId id="2147483674" r:id="rId2"/>
    <p:sldLayoutId id="2147483694" r:id="rId3"/>
    <p:sldLayoutId id="2147483695" r:id="rId4"/>
    <p:sldLayoutId id="2147483675" r:id="rId5"/>
    <p:sldLayoutId id="2147483700" r:id="rId6"/>
    <p:sldLayoutId id="2147483701" r:id="rId7"/>
    <p:sldLayoutId id="2147483676" r:id="rId8"/>
    <p:sldLayoutId id="2147483678" r:id="rId9"/>
    <p:sldLayoutId id="2147483681" r:id="rId10"/>
    <p:sldLayoutId id="2147483690" r:id="rId11"/>
    <p:sldLayoutId id="2147483696" r:id="rId12"/>
    <p:sldLayoutId id="2147483699" r:id="rId13"/>
    <p:sldLayoutId id="2147483685" r:id="rId14"/>
    <p:sldLayoutId id="2147483684" r:id="rId15"/>
    <p:sldLayoutId id="2147483686" r:id="rId16"/>
    <p:sldLayoutId id="2147483692" r:id="rId17"/>
    <p:sldLayoutId id="2147483698" r:id="rId18"/>
    <p:sldLayoutId id="2147483697" r:id="rId19"/>
  </p:sldLayoutIdLst>
  <p:hf sldNum="0" hdr="0" ftr="0" dt="0"/>
  <p:txStyles>
    <p:titleStyle>
      <a:lvl1pPr algn="l" defTabSz="914400" rtl="0" eaLnBrk="1" latinLnBrk="0" hangingPunct="1">
        <a:spcBef>
          <a:spcPct val="0"/>
        </a:spcBef>
        <a:buNone/>
        <a:defRPr sz="2800" kern="1200" cap="all" baseline="0">
          <a:solidFill>
            <a:schemeClr val="tx2"/>
          </a:solidFill>
          <a:latin typeface="+mj-lt"/>
          <a:ea typeface="+mj-ea"/>
          <a:cs typeface="+mj-cs"/>
        </a:defRPr>
      </a:lvl1pPr>
    </p:titleStyle>
    <p:bodyStyle>
      <a:lvl1pPr marL="182880"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1pPr>
      <a:lvl2pPr marL="384048"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2pPr>
      <a:lvl3pPr marL="585216"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3pPr>
      <a:lvl4pPr marL="786384"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4pPr>
      <a:lvl5pPr marL="987552"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5pPr>
      <a:lvl6pPr marL="1188720"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6pPr>
      <a:lvl7pPr marL="1389888"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7pPr>
      <a:lvl8pPr marL="1591056"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8pPr>
      <a:lvl9pPr marL="1792224" indent="-173736" algn="l" defTabSz="914400" rtl="0" eaLnBrk="1" latinLnBrk="0" hangingPunct="1">
        <a:spcBef>
          <a:spcPts val="800"/>
        </a:spcBef>
        <a:buClrTx/>
        <a:buFont typeface="Arial" pitchFamily="34" charset="0"/>
        <a:buChar char="-"/>
        <a:defRPr sz="18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cfasociety.org/dayton" TargetMode="External"/><Relationship Id="rId2" Type="http://schemas.openxmlformats.org/officeDocument/2006/relationships/image" Target="../media/image31.jpeg"/><Relationship Id="rId1" Type="http://schemas.openxmlformats.org/officeDocument/2006/relationships/slideLayout" Target="../slideLayouts/slideLayout6.xml"/><Relationship Id="rId6" Type="http://schemas.openxmlformats.org/officeDocument/2006/relationships/hyperlink" Target="https://cfainstitute.org/" TargetMode="External"/><Relationship Id="rId5" Type="http://schemas.openxmlformats.org/officeDocument/2006/relationships/hyperlink" Target="https://www.facebook.com/daytoncfa" TargetMode="External"/><Relationship Id="rId4" Type="http://schemas.openxmlformats.org/officeDocument/2006/relationships/hyperlink" Target="https://www.linkedin.com/company/cfa-society-dayton"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3.jp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The </a:t>
            </a:r>
            <a:r>
              <a:rPr lang="en-US" err="1"/>
              <a:t>cfa</a:t>
            </a:r>
            <a:r>
              <a:rPr lang="en-US"/>
              <a:t> Charter</a:t>
            </a:r>
          </a:p>
        </p:txBody>
      </p:sp>
      <p:sp>
        <p:nvSpPr>
          <p:cNvPr id="3" name="Subtitle 2"/>
          <p:cNvSpPr>
            <a:spLocks noGrp="1"/>
          </p:cNvSpPr>
          <p:nvPr>
            <p:ph type="subTitle" idx="1"/>
          </p:nvPr>
        </p:nvSpPr>
        <p:spPr>
          <a:xfrm>
            <a:off x="381000" y="1938528"/>
            <a:ext cx="6705600" cy="1490472"/>
          </a:xfrm>
        </p:spPr>
        <p:txBody>
          <a:bodyPr/>
          <a:lstStyle/>
          <a:p>
            <a:r>
              <a:rPr lang="en-US" dirty="0"/>
              <a:t>Julan Al-Yassin, CFA</a:t>
            </a:r>
          </a:p>
          <a:p>
            <a:r>
              <a:rPr lang="en-US" dirty="0"/>
              <a:t>Education Chair, CFA Society Dayton</a:t>
            </a:r>
          </a:p>
          <a:p>
            <a:r>
              <a:rPr lang="en-US" dirty="0"/>
              <a:t>13 November 2020</a:t>
            </a:r>
          </a:p>
        </p:txBody>
      </p:sp>
    </p:spTree>
    <p:extLst>
      <p:ext uri="{BB962C8B-B14F-4D97-AF65-F5344CB8AC3E}">
        <p14:creationId xmlns:p14="http://schemas.microsoft.com/office/powerpoint/2010/main" val="896741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quotes_rana.jpg"/>
          <p:cNvPicPr>
            <a:picLocks noChangeAspect="1"/>
          </p:cNvPicPr>
          <p:nvPr/>
        </p:nvPicPr>
        <p:blipFill>
          <a:blip r:embed="rId3" cstate="print"/>
          <a:stretch>
            <a:fillRect/>
          </a:stretch>
        </p:blipFill>
        <p:spPr>
          <a:xfrm>
            <a:off x="0" y="0"/>
            <a:ext cx="9144000" cy="6858000"/>
          </a:xfrm>
          <a:prstGeom prst="rect">
            <a:avLst/>
          </a:prstGeom>
        </p:spPr>
      </p:pic>
      <p:pic>
        <p:nvPicPr>
          <p:cNvPr id="5" name="Picture 4" descr="quotes_luce.jpg"/>
          <p:cNvPicPr>
            <a:picLocks noChangeAspect="1"/>
          </p:cNvPicPr>
          <p:nvPr/>
        </p:nvPicPr>
        <p:blipFill>
          <a:blip r:embed="rId4"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823335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you learn as a </a:t>
            </a:r>
            <a:br>
              <a:rPr lang="en-US"/>
            </a:br>
            <a:r>
              <a:rPr lang="en-US" err="1"/>
              <a:t>cfa</a:t>
            </a:r>
            <a:r>
              <a:rPr lang="en-US"/>
              <a:t> </a:t>
            </a:r>
            <a:r>
              <a:rPr lang="en-US" err="1"/>
              <a:t>charterholder</a:t>
            </a:r>
            <a:endParaRPr lang="en-US"/>
          </a:p>
        </p:txBody>
      </p:sp>
      <p:sp>
        <p:nvSpPr>
          <p:cNvPr id="3" name="Content Placeholder 2"/>
          <p:cNvSpPr>
            <a:spLocks noGrp="1"/>
          </p:cNvSpPr>
          <p:nvPr>
            <p:ph idx="1"/>
          </p:nvPr>
        </p:nvSpPr>
        <p:spPr/>
        <p:txBody>
          <a:bodyPr/>
          <a:lstStyle/>
          <a:p>
            <a:r>
              <a:rPr lang="en-US" sz="2400"/>
              <a:t>Investment (equity and fixed income) analysis</a:t>
            </a:r>
          </a:p>
          <a:p>
            <a:r>
              <a:rPr lang="en-US" sz="2400"/>
              <a:t>Portfolio management</a:t>
            </a:r>
          </a:p>
          <a:p>
            <a:r>
              <a:rPr lang="en-US" sz="2400"/>
              <a:t>Wealth planning</a:t>
            </a:r>
          </a:p>
          <a:p>
            <a:r>
              <a:rPr lang="en-US" sz="2400"/>
              <a:t>Economic theory</a:t>
            </a:r>
          </a:p>
          <a:p>
            <a:r>
              <a:rPr lang="en-US" sz="2400"/>
              <a:t>Alternatives and derivatives</a:t>
            </a:r>
          </a:p>
          <a:p>
            <a:r>
              <a:rPr lang="en-US" sz="2400"/>
              <a:t>Performance measurement &amp; evaluation</a:t>
            </a:r>
          </a:p>
          <a:p>
            <a:r>
              <a:rPr lang="en-US" sz="2400"/>
              <a:t>Risk management</a:t>
            </a:r>
          </a:p>
          <a:p>
            <a:r>
              <a:rPr lang="en-US" sz="2400"/>
              <a:t>Financial reporting</a:t>
            </a:r>
          </a:p>
          <a:p>
            <a:r>
              <a:rPr lang="en-US" sz="2400"/>
              <a:t>Quantitative methods</a:t>
            </a:r>
          </a:p>
          <a:p>
            <a:endParaRPr lang="en-US"/>
          </a:p>
        </p:txBody>
      </p:sp>
      <p:sp>
        <p:nvSpPr>
          <p:cNvPr id="4" name="Slide Number Placeholder 3"/>
          <p:cNvSpPr>
            <a:spLocks noGrp="1"/>
          </p:cNvSpPr>
          <p:nvPr>
            <p:ph type="sldNum" sz="quarter" idx="12"/>
          </p:nvPr>
        </p:nvSpPr>
        <p:spPr/>
        <p:txBody>
          <a:bodyPr/>
          <a:lstStyle/>
          <a:p>
            <a:fld id="{4E4A4924-7CC3-4BF6-9C5C-A8E770D15754}" type="slidenum">
              <a:rPr lang="en-US" smtClean="0"/>
              <a:pPr/>
              <a:t>11</a:t>
            </a:fld>
            <a:endParaRPr lang="en-US"/>
          </a:p>
        </p:txBody>
      </p:sp>
    </p:spTree>
    <p:extLst>
      <p:ext uri="{BB962C8B-B14F-4D97-AF65-F5344CB8AC3E}">
        <p14:creationId xmlns:p14="http://schemas.microsoft.com/office/powerpoint/2010/main" val="49281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E4A4924-7CC3-4BF6-9C5C-A8E770D15754}" type="slidenum">
              <a:rPr lang="en-US" smtClean="0"/>
              <a:pPr/>
              <a:t>12</a:t>
            </a:fld>
            <a:endParaRPr lang="en-US"/>
          </a:p>
        </p:txBody>
      </p:sp>
      <p:pic>
        <p:nvPicPr>
          <p:cNvPr id="5" name="Content Placeholder 4" descr="square root.jpg"/>
          <p:cNvPicPr>
            <a:picLocks noGrp="1" noChangeAspect="1"/>
          </p:cNvPicPr>
          <p:nvPr>
            <p:ph idx="1"/>
          </p:nvPr>
        </p:nvPicPr>
        <p:blipFill>
          <a:blip r:embed="rId3" cstate="print"/>
          <a:stretch>
            <a:fillRect/>
          </a:stretch>
        </p:blipFill>
        <p:spPr>
          <a:xfrm>
            <a:off x="1066800" y="2667000"/>
            <a:ext cx="7161415" cy="789709"/>
          </a:xfrm>
        </p:spPr>
      </p:pic>
    </p:spTree>
    <p:extLst>
      <p:ext uri="{BB962C8B-B14F-4D97-AF65-F5344CB8AC3E}">
        <p14:creationId xmlns:p14="http://schemas.microsoft.com/office/powerpoint/2010/main" val="2655145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nchor="ctr"/>
          <a:lstStyle/>
          <a:p>
            <a:br>
              <a:rPr lang="en-US" dirty="0"/>
            </a:br>
            <a:r>
              <a:rPr lang="en-US" dirty="0"/>
              <a:t>THREE LEVELS OF CFA program EXAMS</a:t>
            </a:r>
          </a:p>
        </p:txBody>
      </p:sp>
      <p:pic>
        <p:nvPicPr>
          <p:cNvPr id="2" name="Picture 1"/>
          <p:cNvPicPr>
            <a:picLocks noChangeAspect="1"/>
          </p:cNvPicPr>
          <p:nvPr/>
        </p:nvPicPr>
        <p:blipFill rotWithShape="1">
          <a:blip r:embed="rId3"/>
          <a:srcRect l="-1768" t="27415" r="75425" b="21471"/>
          <a:stretch/>
        </p:blipFill>
        <p:spPr>
          <a:xfrm>
            <a:off x="-762000" y="991751"/>
            <a:ext cx="3798033" cy="4333330"/>
          </a:xfrm>
          <a:prstGeom prst="rect">
            <a:avLst/>
          </a:prstGeom>
        </p:spPr>
      </p:pic>
      <p:pic>
        <p:nvPicPr>
          <p:cNvPr id="5" name="Picture 4"/>
          <p:cNvPicPr>
            <a:picLocks noChangeAspect="1"/>
          </p:cNvPicPr>
          <p:nvPr/>
        </p:nvPicPr>
        <p:blipFill rotWithShape="1">
          <a:blip r:embed="rId3"/>
          <a:srcRect l="69346" t="26768" b="22212"/>
          <a:stretch/>
        </p:blipFill>
        <p:spPr>
          <a:xfrm>
            <a:off x="5181600" y="933467"/>
            <a:ext cx="4419600" cy="4325484"/>
          </a:xfrm>
          <a:prstGeom prst="rect">
            <a:avLst/>
          </a:prstGeom>
        </p:spPr>
      </p:pic>
      <p:pic>
        <p:nvPicPr>
          <p:cNvPr id="4" name="Picture 3"/>
          <p:cNvPicPr>
            <a:picLocks noChangeAspect="1"/>
          </p:cNvPicPr>
          <p:nvPr/>
        </p:nvPicPr>
        <p:blipFill rotWithShape="1">
          <a:blip r:embed="rId3"/>
          <a:srcRect l="37644" t="26767" r="39712" b="23785"/>
          <a:stretch/>
        </p:blipFill>
        <p:spPr>
          <a:xfrm>
            <a:off x="2831299" y="914400"/>
            <a:ext cx="3264701" cy="4192151"/>
          </a:xfrm>
          <a:prstGeom prst="rect">
            <a:avLst/>
          </a:prstGeom>
        </p:spPr>
      </p:pic>
      <p:sp>
        <p:nvSpPr>
          <p:cNvPr id="6" name="TextBox 5"/>
          <p:cNvSpPr txBox="1"/>
          <p:nvPr/>
        </p:nvSpPr>
        <p:spPr>
          <a:xfrm>
            <a:off x="2895600" y="5410200"/>
            <a:ext cx="914400" cy="914400"/>
          </a:xfrm>
          <a:prstGeom prst="rect">
            <a:avLst/>
          </a:prstGeom>
          <a:noFill/>
        </p:spPr>
        <p:txBody>
          <a:bodyPr wrap="non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7" name="Half Frame 6"/>
          <p:cNvSpPr/>
          <p:nvPr/>
        </p:nvSpPr>
        <p:spPr>
          <a:xfrm rot="8143548">
            <a:off x="2549064" y="3744855"/>
            <a:ext cx="450159" cy="500177"/>
          </a:xfrm>
          <a:prstGeom prst="halfFram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000000"/>
              </a:solidFill>
              <a:effectLst/>
              <a:uLnTx/>
              <a:uFillTx/>
            </a:endParaRPr>
          </a:p>
        </p:txBody>
      </p:sp>
      <p:sp>
        <p:nvSpPr>
          <p:cNvPr id="9" name="Half Frame 8"/>
          <p:cNvSpPr/>
          <p:nvPr/>
        </p:nvSpPr>
        <p:spPr>
          <a:xfrm rot="8143548">
            <a:off x="5368464" y="3821055"/>
            <a:ext cx="450159" cy="500177"/>
          </a:xfrm>
          <a:prstGeom prst="halfFram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000000"/>
              </a:solidFill>
              <a:effectLst/>
              <a:uLnTx/>
              <a:uFillTx/>
            </a:endParaRPr>
          </a:p>
        </p:txBody>
      </p:sp>
      <p:pic>
        <p:nvPicPr>
          <p:cNvPr id="10" name="Picture 9"/>
          <p:cNvPicPr>
            <a:picLocks noChangeAspect="1"/>
          </p:cNvPicPr>
          <p:nvPr/>
        </p:nvPicPr>
        <p:blipFill rotWithShape="1">
          <a:blip r:embed="rId3"/>
          <a:srcRect l="12836" t="74234" r="62602" b="1876"/>
          <a:stretch/>
        </p:blipFill>
        <p:spPr>
          <a:xfrm>
            <a:off x="-152400" y="4572000"/>
            <a:ext cx="3541294" cy="2025316"/>
          </a:xfrm>
          <a:prstGeom prst="rect">
            <a:avLst/>
          </a:prstGeom>
        </p:spPr>
      </p:pic>
      <p:pic>
        <p:nvPicPr>
          <p:cNvPr id="11" name="Picture 10"/>
          <p:cNvPicPr>
            <a:picLocks noChangeAspect="1"/>
          </p:cNvPicPr>
          <p:nvPr/>
        </p:nvPicPr>
        <p:blipFill rotWithShape="1">
          <a:blip r:embed="rId3"/>
          <a:srcRect l="36016" t="74392" r="42612" b="1718"/>
          <a:stretch/>
        </p:blipFill>
        <p:spPr>
          <a:xfrm>
            <a:off x="2514600" y="4572000"/>
            <a:ext cx="3081421" cy="2025316"/>
          </a:xfrm>
          <a:prstGeom prst="rect">
            <a:avLst/>
          </a:prstGeom>
        </p:spPr>
      </p:pic>
      <p:pic>
        <p:nvPicPr>
          <p:cNvPr id="12" name="Picture 11"/>
          <p:cNvPicPr>
            <a:picLocks noChangeAspect="1"/>
          </p:cNvPicPr>
          <p:nvPr/>
        </p:nvPicPr>
        <p:blipFill rotWithShape="1">
          <a:blip r:embed="rId3"/>
          <a:srcRect l="57529" t="79863" r="11920" b="15722"/>
          <a:stretch/>
        </p:blipFill>
        <p:spPr>
          <a:xfrm>
            <a:off x="4876800" y="5029200"/>
            <a:ext cx="4404895" cy="374316"/>
          </a:xfrm>
          <a:prstGeom prst="rect">
            <a:avLst/>
          </a:prstGeom>
        </p:spPr>
      </p:pic>
      <p:sp>
        <p:nvSpPr>
          <p:cNvPr id="14" name="Slide Number Placeholder 3"/>
          <p:cNvSpPr>
            <a:spLocks noGrp="1"/>
          </p:cNvSpPr>
          <p:nvPr>
            <p:ph type="sldNum" sz="quarter" idx="12"/>
          </p:nvPr>
        </p:nvSpPr>
        <p:spPr>
          <a:xfrm>
            <a:off x="8001000" y="6434407"/>
            <a:ext cx="783936"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E4A4924-7CC3-4BF6-9C5C-A8E770D15754}" type="slidenum">
              <a:rPr kumimoji="0" lang="en-US" sz="1800" b="0" i="0" u="none" strike="noStrike" kern="0" cap="none" spc="0" normalizeH="0" baseline="0" noProof="0" smtClean="0">
                <a:ln>
                  <a:noFill/>
                </a:ln>
                <a:solidFill>
                  <a:srgbClr val="FFFFFF"/>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13</a:t>
            </a:fld>
            <a:endParaRPr kumimoji="0" lang="en-US" sz="1800" b="0" i="0" u="none" strike="noStrike" kern="0" cap="none" spc="0" normalizeH="0" baseline="0" noProof="0">
              <a:ln>
                <a:noFill/>
              </a:ln>
              <a:solidFill>
                <a:srgbClr val="FFFFFF"/>
              </a:solidFill>
              <a:effectLst/>
              <a:uLnTx/>
              <a:uFillTx/>
            </a:endParaRPr>
          </a:p>
        </p:txBody>
      </p:sp>
    </p:spTree>
    <p:extLst>
      <p:ext uri="{BB962C8B-B14F-4D97-AF65-F5344CB8AC3E}">
        <p14:creationId xmlns:p14="http://schemas.microsoft.com/office/powerpoint/2010/main" val="1002025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75904" cy="914400"/>
          </a:xfrm>
        </p:spPr>
        <p:txBody>
          <a:bodyPr/>
          <a:lstStyle/>
          <a:p>
            <a:r>
              <a:rPr lang="en-US"/>
              <a:t>What can I do with the cfa charter?</a:t>
            </a:r>
          </a:p>
        </p:txBody>
      </p:sp>
      <p:sp>
        <p:nvSpPr>
          <p:cNvPr id="3" name="Text Placeholder 2"/>
          <p:cNvSpPr>
            <a:spLocks noGrp="1"/>
          </p:cNvSpPr>
          <p:nvPr>
            <p:ph type="body" sz="quarter" idx="13"/>
          </p:nvPr>
        </p:nvSpPr>
        <p:spPr/>
        <p:txBody>
          <a:bodyPr/>
          <a:lstStyle/>
          <a:p>
            <a:r>
              <a:rPr lang="en-US">
                <a:solidFill>
                  <a:srgbClr val="777777"/>
                </a:solidFill>
              </a:rPr>
              <a:t>Charterholder employment by primary investment practice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82476830"/>
              </p:ext>
            </p:extLst>
          </p:nvPr>
        </p:nvGraphicFramePr>
        <p:xfrm>
          <a:off x="381000" y="1905000"/>
          <a:ext cx="8375650"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882112" y="5990925"/>
            <a:ext cx="4191000"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000000"/>
                </a:solidFill>
                <a:effectLst/>
                <a:uLnTx/>
                <a:uFillTx/>
              </a:rPr>
              <a:t>.</a:t>
            </a:r>
          </a:p>
        </p:txBody>
      </p:sp>
      <p:sp>
        <p:nvSpPr>
          <p:cNvPr id="6" name="Slide Number Placeholder 3"/>
          <p:cNvSpPr>
            <a:spLocks noGrp="1"/>
          </p:cNvSpPr>
          <p:nvPr>
            <p:ph type="sldNum" sz="quarter" idx="12"/>
          </p:nvPr>
        </p:nvSpPr>
        <p:spPr>
          <a:xfrm>
            <a:off x="8001000" y="6434407"/>
            <a:ext cx="783936"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E4A4924-7CC3-4BF6-9C5C-A8E770D15754}" type="slidenum">
              <a:rPr kumimoji="0" lang="en-US" sz="1800" b="0" i="0" u="none" strike="noStrike" kern="0" cap="none" spc="0" normalizeH="0" baseline="0" noProof="0" smtClean="0">
                <a:ln>
                  <a:noFill/>
                </a:ln>
                <a:solidFill>
                  <a:srgbClr val="FFFFFF"/>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14</a:t>
            </a:fld>
            <a:endParaRPr kumimoji="0" lang="en-US" sz="1800" b="0" i="0" u="none" strike="noStrike" kern="0" cap="none" spc="0" normalizeH="0" baseline="0" noProof="0">
              <a:ln>
                <a:noFill/>
              </a:ln>
              <a:solidFill>
                <a:srgbClr val="FFFFFF"/>
              </a:solidFill>
              <a:effectLst/>
              <a:uLnTx/>
              <a:uFillTx/>
            </a:endParaRPr>
          </a:p>
        </p:txBody>
      </p:sp>
    </p:spTree>
    <p:extLst>
      <p:ext uri="{BB962C8B-B14F-4D97-AF65-F5344CB8AC3E}">
        <p14:creationId xmlns:p14="http://schemas.microsoft.com/office/powerpoint/2010/main" val="1009992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ontent Placeholder 4"/>
          <p:cNvGraphicFramePr>
            <a:graphicFrameLocks noGrp="1"/>
          </p:cNvGraphicFramePr>
          <p:nvPr>
            <p:ph idx="1"/>
            <p:extLst>
              <p:ext uri="{D42A27DB-BD31-4B8C-83A1-F6EECF244321}">
                <p14:modId xmlns:p14="http://schemas.microsoft.com/office/powerpoint/2010/main" val="3046152927"/>
              </p:ext>
            </p:extLst>
          </p:nvPr>
        </p:nvGraphicFramePr>
        <p:xfrm>
          <a:off x="0" y="1828800"/>
          <a:ext cx="9067800"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381000" y="152400"/>
            <a:ext cx="8375904" cy="880793"/>
          </a:xfrm>
        </p:spPr>
        <p:txBody>
          <a:bodyPr/>
          <a:lstStyle/>
          <a:p>
            <a:r>
              <a:rPr lang="en-US"/>
              <a:t>What can I do with the cfa charter?</a:t>
            </a:r>
          </a:p>
        </p:txBody>
      </p:sp>
      <p:sp>
        <p:nvSpPr>
          <p:cNvPr id="3" name="Text Placeholder 2"/>
          <p:cNvSpPr>
            <a:spLocks noGrp="1"/>
          </p:cNvSpPr>
          <p:nvPr>
            <p:ph type="body" sz="quarter" idx="13"/>
          </p:nvPr>
        </p:nvSpPr>
        <p:spPr>
          <a:xfrm>
            <a:off x="381000" y="1295400"/>
            <a:ext cx="8382000" cy="685800"/>
          </a:xfrm>
        </p:spPr>
        <p:txBody>
          <a:bodyPr/>
          <a:lstStyle/>
          <a:p>
            <a:r>
              <a:rPr lang="en-US">
                <a:solidFill>
                  <a:schemeClr val="tx2"/>
                </a:solidFill>
              </a:rPr>
              <a:t>Charterholder employment by title</a:t>
            </a:r>
          </a:p>
        </p:txBody>
      </p:sp>
      <p:sp>
        <p:nvSpPr>
          <p:cNvPr id="6" name="Slide Number Placeholder 3"/>
          <p:cNvSpPr>
            <a:spLocks noGrp="1"/>
          </p:cNvSpPr>
          <p:nvPr>
            <p:ph type="sldNum" sz="quarter" idx="12"/>
          </p:nvPr>
        </p:nvSpPr>
        <p:spPr>
          <a:xfrm>
            <a:off x="8001000" y="6434407"/>
            <a:ext cx="783936"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E4A4924-7CC3-4BF6-9C5C-A8E770D15754}" type="slidenum">
              <a:rPr kumimoji="0" lang="en-US" sz="1800" b="0" i="0" u="none" strike="noStrike" kern="0" cap="none" spc="0" normalizeH="0" baseline="0" noProof="0" smtClean="0">
                <a:ln>
                  <a:noFill/>
                </a:ln>
                <a:solidFill>
                  <a:srgbClr val="FFFFFF"/>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15</a:t>
            </a:fld>
            <a:endParaRPr kumimoji="0" lang="en-US" sz="1800" b="0" i="0" u="none" strike="noStrike" kern="0" cap="none" spc="0" normalizeH="0" baseline="0" noProof="0">
              <a:ln>
                <a:noFill/>
              </a:ln>
              <a:solidFill>
                <a:srgbClr val="FFFFFF"/>
              </a:solidFill>
              <a:effectLst/>
              <a:uLnTx/>
              <a:uFillTx/>
            </a:endParaRPr>
          </a:p>
        </p:txBody>
      </p:sp>
    </p:spTree>
    <p:extLst>
      <p:ext uri="{BB962C8B-B14F-4D97-AF65-F5344CB8AC3E}">
        <p14:creationId xmlns:p14="http://schemas.microsoft.com/office/powerpoint/2010/main" val="3476044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2592"/>
            <a:ext cx="8229600" cy="854076"/>
          </a:xfrm>
        </p:spPr>
        <p:txBody>
          <a:bodyPr>
            <a:normAutofit/>
          </a:bodyPr>
          <a:lstStyle/>
          <a:p>
            <a:r>
              <a:rPr lang="en-US" sz="2400"/>
              <a:t>TOP GLOBAL EMPLOYERS OF CHARTERHOLDERS</a:t>
            </a:r>
          </a:p>
        </p:txBody>
      </p:sp>
      <p:sp>
        <p:nvSpPr>
          <p:cNvPr id="3" name="Content Placeholder 2"/>
          <p:cNvSpPr>
            <a:spLocks noGrp="1"/>
          </p:cNvSpPr>
          <p:nvPr>
            <p:ph idx="1"/>
          </p:nvPr>
        </p:nvSpPr>
        <p:spPr>
          <a:xfrm>
            <a:off x="107661" y="1447800"/>
            <a:ext cx="4495800" cy="5410200"/>
          </a:xfrm>
        </p:spPr>
        <p:txBody>
          <a:bodyPr>
            <a:normAutofit/>
          </a:bodyPr>
          <a:lstStyle/>
          <a:p>
            <a:r>
              <a:rPr lang="en-US" sz="2200" b="1">
                <a:solidFill>
                  <a:srgbClr val="0070C0"/>
                </a:solidFill>
              </a:rPr>
              <a:t>Bank of America Merrill Lynch</a:t>
            </a:r>
          </a:p>
          <a:p>
            <a:r>
              <a:rPr lang="en-US" sz="2200" b="1">
                <a:solidFill>
                  <a:srgbClr val="0070C0"/>
                </a:solidFill>
              </a:rPr>
              <a:t>BlackRock</a:t>
            </a:r>
          </a:p>
          <a:p>
            <a:r>
              <a:rPr lang="en-US" sz="2200" b="1">
                <a:solidFill>
                  <a:srgbClr val="0070C0"/>
                </a:solidFill>
              </a:rPr>
              <a:t>Citigroup</a:t>
            </a:r>
          </a:p>
          <a:p>
            <a:r>
              <a:rPr lang="en-US" sz="2200" b="1">
                <a:solidFill>
                  <a:srgbClr val="0070C0"/>
                </a:solidFill>
              </a:rPr>
              <a:t>Credit Suisse</a:t>
            </a:r>
          </a:p>
          <a:p>
            <a:r>
              <a:rPr lang="en-US" sz="2200" b="1">
                <a:solidFill>
                  <a:srgbClr val="0070C0"/>
                </a:solidFill>
              </a:rPr>
              <a:t>HSBC</a:t>
            </a:r>
          </a:p>
          <a:p>
            <a:pPr lvl="0"/>
            <a:r>
              <a:rPr lang="en-US" sz="2200" b="1">
                <a:solidFill>
                  <a:srgbClr val="0070C0"/>
                </a:solidFill>
              </a:rPr>
              <a:t>JP Morgan Chase</a:t>
            </a:r>
          </a:p>
          <a:p>
            <a:pPr lvl="0"/>
            <a:r>
              <a:rPr lang="en-US" sz="2200" b="1">
                <a:solidFill>
                  <a:srgbClr val="0070C0"/>
                </a:solidFill>
              </a:rPr>
              <a:t>Morgan Stanley Smith Barney</a:t>
            </a:r>
          </a:p>
          <a:p>
            <a:pPr lvl="0"/>
            <a:r>
              <a:rPr lang="en-US" sz="2200" b="1">
                <a:solidFill>
                  <a:srgbClr val="0070C0"/>
                </a:solidFill>
              </a:rPr>
              <a:t>RBC</a:t>
            </a:r>
          </a:p>
          <a:p>
            <a:pPr lvl="0"/>
            <a:r>
              <a:rPr lang="en-US" sz="2200" b="1">
                <a:solidFill>
                  <a:srgbClr val="0070C0"/>
                </a:solidFill>
              </a:rPr>
              <a:t>UBS</a:t>
            </a:r>
          </a:p>
          <a:p>
            <a:pPr lvl="0"/>
            <a:r>
              <a:rPr lang="en-US" sz="2200" b="1">
                <a:solidFill>
                  <a:srgbClr val="0070C0"/>
                </a:solidFill>
              </a:rPr>
              <a:t>Wells Fargo</a:t>
            </a:r>
          </a:p>
          <a:p>
            <a:pPr lvl="0"/>
            <a:endParaRPr lang="en-US" sz="2200" b="1">
              <a:solidFill>
                <a:srgbClr val="0070C0"/>
              </a:solidFill>
            </a:endParaRPr>
          </a:p>
          <a:p>
            <a:endParaRPr lang="en-US" sz="2200" b="1">
              <a:solidFill>
                <a:srgbClr val="0070C0"/>
              </a:solidFill>
            </a:endParaRPr>
          </a:p>
          <a:p>
            <a:endParaRPr lang="en-US" sz="2200" b="1">
              <a:solidFill>
                <a:srgbClr val="0070C0"/>
              </a:solidFill>
            </a:endParaRPr>
          </a:p>
        </p:txBody>
      </p:sp>
      <p:sp>
        <p:nvSpPr>
          <p:cNvPr id="8" name="Content Placeholder 2"/>
          <p:cNvSpPr txBox="1">
            <a:spLocks/>
          </p:cNvSpPr>
          <p:nvPr/>
        </p:nvSpPr>
        <p:spPr>
          <a:xfrm>
            <a:off x="4419600" y="685800"/>
            <a:ext cx="4419600" cy="5502275"/>
          </a:xfrm>
          <a:prstGeom prst="rect">
            <a:avLst/>
          </a:prstGeom>
        </p:spPr>
        <p:txBody>
          <a:bodyPr vert="horz" lIns="91440" tIns="45720" rIns="91440" bIns="45720" rtlCol="0">
            <a:normAutofit/>
          </a:bodyPr>
          <a:lstStyle/>
          <a:p>
            <a:pPr marL="230188" marR="0" lvl="0" indent="-230188" defTabSz="914400" eaLnBrk="1" fontAlgn="auto" latinLnBrk="0" hangingPunct="1">
              <a:lnSpc>
                <a:spcPct val="100000"/>
              </a:lnSpc>
              <a:spcBef>
                <a:spcPct val="20000"/>
              </a:spcBef>
              <a:spcAft>
                <a:spcPts val="0"/>
              </a:spcAft>
              <a:buClrTx/>
              <a:buSzTx/>
              <a:buFont typeface="Arial" pitchFamily="34" charset="0"/>
              <a:buNone/>
              <a:tabLst/>
              <a:defRPr/>
            </a:pPr>
            <a:endParaRPr kumimoji="0" lang="en-US" sz="2400" b="0" i="0" u="none" strike="noStrike" kern="0" cap="none" spc="0" normalizeH="0" baseline="0" noProof="0">
              <a:ln>
                <a:noFill/>
              </a:ln>
              <a:solidFill>
                <a:srgbClr val="FFFFFF">
                  <a:lumMod val="50000"/>
                </a:srgbClr>
              </a:solidFill>
              <a:effectLst/>
              <a:uLnTx/>
              <a:uFillTx/>
              <a:cs typeface="Arial" pitchFamily="34" charset="0"/>
            </a:endParaRPr>
          </a:p>
        </p:txBody>
      </p:sp>
      <p:sp>
        <p:nvSpPr>
          <p:cNvPr id="5" name="Slide Number Placeholder 3"/>
          <p:cNvSpPr>
            <a:spLocks noGrp="1"/>
          </p:cNvSpPr>
          <p:nvPr>
            <p:ph type="sldNum" sz="quarter" idx="12"/>
          </p:nvPr>
        </p:nvSpPr>
        <p:spPr>
          <a:xfrm>
            <a:off x="8001000" y="6434407"/>
            <a:ext cx="783936"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E4A4924-7CC3-4BF6-9C5C-A8E770D15754}" type="slidenum">
              <a:rPr kumimoji="0" lang="en-US" sz="1800" b="0" i="0" u="none" strike="noStrike" kern="0" cap="none" spc="0" normalizeH="0" baseline="0" noProof="0" smtClean="0">
                <a:ln>
                  <a:noFill/>
                </a:ln>
                <a:solidFill>
                  <a:srgbClr val="FFFFFF"/>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16</a:t>
            </a:fld>
            <a:endParaRPr kumimoji="0" lang="en-US" sz="1800" b="0" i="0" u="none" strike="noStrike" kern="0" cap="none" spc="0" normalizeH="0" baseline="0" noProof="0">
              <a:ln>
                <a:noFill/>
              </a:ln>
              <a:solidFill>
                <a:srgbClr val="FFFFFF"/>
              </a:solidFill>
              <a:effectLst/>
              <a:uLnTx/>
              <a:uFillTx/>
            </a:endParaRPr>
          </a:p>
        </p:txBody>
      </p:sp>
    </p:spTree>
    <p:extLst>
      <p:ext uri="{BB962C8B-B14F-4D97-AF65-F5344CB8AC3E}">
        <p14:creationId xmlns:p14="http://schemas.microsoft.com/office/powerpoint/2010/main" val="7914755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a:t>
            </a:r>
            <a:r>
              <a:rPr lang="en-US" err="1"/>
              <a:t>cfa</a:t>
            </a:r>
            <a:r>
              <a:rPr lang="en-US"/>
              <a:t> equation</a:t>
            </a:r>
          </a:p>
        </p:txBody>
      </p:sp>
      <p:graphicFrame>
        <p:nvGraphicFramePr>
          <p:cNvPr id="6" name="Diagram 5"/>
          <p:cNvGraphicFramePr/>
          <p:nvPr/>
        </p:nvGraphicFramePr>
        <p:xfrm>
          <a:off x="228600" y="1397000"/>
          <a:ext cx="86868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3"/>
          <p:cNvSpPr>
            <a:spLocks noGrp="1"/>
          </p:cNvSpPr>
          <p:nvPr>
            <p:ph type="sldNum" sz="quarter" idx="12"/>
          </p:nvPr>
        </p:nvSpPr>
        <p:spPr>
          <a:xfrm>
            <a:off x="8001000" y="6434407"/>
            <a:ext cx="783936"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E4A4924-7CC3-4BF6-9C5C-A8E770D15754}" type="slidenum">
              <a:rPr kumimoji="0" lang="en-US" sz="1800" b="0" i="0" u="none" strike="noStrike" kern="0" cap="none" spc="0" normalizeH="0" baseline="0" noProof="0" smtClean="0">
                <a:ln>
                  <a:noFill/>
                </a:ln>
                <a:solidFill>
                  <a:srgbClr val="FFFFFF"/>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17</a:t>
            </a:fld>
            <a:endParaRPr kumimoji="0" lang="en-US" sz="1800" b="0" i="0" u="none" strike="noStrike" kern="0" cap="none" spc="0" normalizeH="0" baseline="0" noProof="0">
              <a:ln>
                <a:noFill/>
              </a:ln>
              <a:solidFill>
                <a:srgbClr val="FFFFFF"/>
              </a:solidFill>
              <a:effectLst/>
              <a:uLnTx/>
              <a:uFillTx/>
            </a:endParaRPr>
          </a:p>
        </p:txBody>
      </p:sp>
    </p:spTree>
    <p:extLst>
      <p:ext uri="{BB962C8B-B14F-4D97-AF65-F5344CB8AC3E}">
        <p14:creationId xmlns:p14="http://schemas.microsoft.com/office/powerpoint/2010/main" val="284696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81000" y="152400"/>
            <a:ext cx="8375904" cy="1143000"/>
          </a:xfrm>
        </p:spPr>
        <p:txBody>
          <a:bodyPr vert="horz" lIns="91440" tIns="45720" rIns="91440" bIns="45720" rtlCol="0" anchor="b">
            <a:normAutofit/>
          </a:bodyPr>
          <a:lstStyle/>
          <a:p>
            <a:pPr marL="16193"/>
            <a:r>
              <a:rPr lang="en-CA" kern="1200" cap="all" baseline="0">
                <a:latin typeface="+mj-lt"/>
                <a:ea typeface="+mj-ea"/>
                <a:cs typeface="+mj-cs"/>
              </a:rPr>
              <a:t>Computer-Based </a:t>
            </a:r>
            <a:r>
              <a:rPr lang="en-CA" kern="1200" cap="all" spc="-23" baseline="0">
                <a:latin typeface="+mj-lt"/>
                <a:ea typeface="+mj-ea"/>
                <a:cs typeface="+mj-cs"/>
              </a:rPr>
              <a:t>Testing</a:t>
            </a:r>
            <a:r>
              <a:rPr lang="en-CA" kern="1200" cap="all" spc="-34" baseline="0">
                <a:latin typeface="+mj-lt"/>
                <a:ea typeface="+mj-ea"/>
                <a:cs typeface="+mj-cs"/>
              </a:rPr>
              <a:t> </a:t>
            </a:r>
            <a:r>
              <a:rPr lang="en-CA" kern="1200" cap="all" baseline="0">
                <a:latin typeface="+mj-lt"/>
                <a:ea typeface="+mj-ea"/>
                <a:cs typeface="+mj-cs"/>
              </a:rPr>
              <a:t>Information</a:t>
            </a:r>
          </a:p>
        </p:txBody>
      </p:sp>
      <p:sp>
        <p:nvSpPr>
          <p:cNvPr id="4" name="object 4"/>
          <p:cNvSpPr txBox="1"/>
          <p:nvPr/>
        </p:nvSpPr>
        <p:spPr>
          <a:xfrm>
            <a:off x="381000" y="1604211"/>
            <a:ext cx="8375904" cy="4567988"/>
          </a:xfrm>
          <a:prstGeom prst="rect">
            <a:avLst/>
          </a:prstGeom>
        </p:spPr>
        <p:txBody>
          <a:bodyPr vert="horz" lIns="91440" tIns="45720" rIns="91440" bIns="45720" rtlCol="0">
            <a:normAutofit/>
          </a:bodyPr>
          <a:lstStyle/>
          <a:p>
            <a:pPr marL="223838" marR="3810" indent="-173736">
              <a:spcBef>
                <a:spcPts val="800"/>
              </a:spcBef>
              <a:buFont typeface="Arial" pitchFamily="34" charset="0"/>
              <a:buChar char="•"/>
              <a:tabLst>
                <a:tab pos="223838" algn="l"/>
              </a:tabLst>
            </a:pPr>
            <a:r>
              <a:rPr lang="en-CA" sz="2000" dirty="0"/>
              <a:t>CFA Institute is transitioning all CFA exams to computer-based testing. The December 2020 exam is the last paper-based exam; exams in 2021 will be computer-based for all levels. </a:t>
            </a:r>
          </a:p>
          <a:p>
            <a:pPr marL="223838" marR="3810" indent="-173736">
              <a:spcBef>
                <a:spcPts val="800"/>
              </a:spcBef>
              <a:buFont typeface="Arial" pitchFamily="34" charset="0"/>
              <a:buChar char="•"/>
              <a:tabLst>
                <a:tab pos="223838" algn="l"/>
              </a:tabLst>
            </a:pPr>
            <a:r>
              <a:rPr lang="en-CA" sz="2000" dirty="0"/>
              <a:t>Candidates self-schedule exam appointments. The length of each exam window will be up</a:t>
            </a:r>
            <a:r>
              <a:rPr lang="en-CA" sz="2000" spc="-153" dirty="0"/>
              <a:t> </a:t>
            </a:r>
            <a:r>
              <a:rPr lang="en-CA" sz="2000" spc="-4" dirty="0"/>
              <a:t>to  ten days long. </a:t>
            </a:r>
          </a:p>
          <a:p>
            <a:pPr marL="223838" marR="3810" indent="-173736">
              <a:spcBef>
                <a:spcPts val="800"/>
              </a:spcBef>
              <a:buFont typeface="Arial" pitchFamily="34" charset="0"/>
              <a:buChar char="•"/>
              <a:tabLst>
                <a:tab pos="223838" algn="l"/>
              </a:tabLst>
            </a:pPr>
            <a:r>
              <a:rPr lang="en-CA" sz="2000" dirty="0"/>
              <a:t>Exams </a:t>
            </a:r>
            <a:r>
              <a:rPr lang="en-CA" sz="2000" spc="-4" dirty="0"/>
              <a:t>will be </a:t>
            </a:r>
            <a:r>
              <a:rPr lang="en-CA" sz="2000" dirty="0"/>
              <a:t>delivered </a:t>
            </a:r>
            <a:r>
              <a:rPr lang="en-CA" sz="2000" spc="-4" dirty="0"/>
              <a:t>in proctored exam </a:t>
            </a:r>
            <a:r>
              <a:rPr lang="en-CA" sz="2000" dirty="0"/>
              <a:t>centers </a:t>
            </a:r>
            <a:r>
              <a:rPr lang="en-CA" sz="2000" spc="-4" dirty="0"/>
              <a:t>with robust </a:t>
            </a:r>
            <a:r>
              <a:rPr lang="en-CA" sz="2000" dirty="0"/>
              <a:t>security </a:t>
            </a:r>
            <a:r>
              <a:rPr lang="en-CA" sz="2000" spc="-4" dirty="0"/>
              <a:t>measures in</a:t>
            </a:r>
            <a:r>
              <a:rPr lang="en-CA" sz="2000" spc="68" dirty="0"/>
              <a:t> </a:t>
            </a:r>
            <a:r>
              <a:rPr lang="en-CA" sz="2000" spc="-4" dirty="0"/>
              <a:t>place.</a:t>
            </a:r>
            <a:endParaRPr lang="en-CA" sz="2000" dirty="0"/>
          </a:p>
          <a:p>
            <a:pPr marL="223838" marR="401479" indent="-173736">
              <a:spcBef>
                <a:spcPts val="800"/>
              </a:spcBef>
              <a:buFont typeface="Arial" pitchFamily="34" charset="0"/>
              <a:buChar char="•"/>
              <a:tabLst>
                <a:tab pos="223838" algn="l"/>
              </a:tabLst>
            </a:pPr>
            <a:r>
              <a:rPr lang="en-CA" sz="2000" spc="-15" dirty="0"/>
              <a:t>We </a:t>
            </a:r>
            <a:r>
              <a:rPr lang="en-CA" sz="2000" spc="-4" dirty="0"/>
              <a:t>are increasing </a:t>
            </a:r>
            <a:r>
              <a:rPr lang="en-CA" sz="2000" dirty="0"/>
              <a:t>the </a:t>
            </a:r>
            <a:r>
              <a:rPr lang="en-CA" sz="2000" spc="-4" dirty="0"/>
              <a:t>number </a:t>
            </a:r>
            <a:r>
              <a:rPr lang="en-CA" sz="2000" dirty="0"/>
              <a:t>of </a:t>
            </a:r>
            <a:r>
              <a:rPr lang="en-CA" sz="2000" spc="-4" dirty="0"/>
              <a:t>testing locations under </a:t>
            </a:r>
            <a:r>
              <a:rPr lang="en-CA" sz="2000" spc="-38" dirty="0"/>
              <a:t>CBT</a:t>
            </a:r>
            <a:r>
              <a:rPr lang="en-CA" sz="2000" dirty="0"/>
              <a:t>.</a:t>
            </a:r>
          </a:p>
          <a:p>
            <a:pPr marL="223838" indent="-173736">
              <a:spcBef>
                <a:spcPts val="800"/>
              </a:spcBef>
              <a:buFont typeface="Arial" pitchFamily="34" charset="0"/>
              <a:buChar char="•"/>
              <a:tabLst>
                <a:tab pos="223838" algn="l"/>
              </a:tabLst>
            </a:pPr>
            <a:r>
              <a:rPr lang="en-CA" sz="2000" dirty="0"/>
              <a:t>Exam </a:t>
            </a:r>
            <a:r>
              <a:rPr lang="en-CA" sz="2000" spc="-4" dirty="0"/>
              <a:t>duration has been shortened in</a:t>
            </a:r>
            <a:r>
              <a:rPr lang="en-CA" sz="2000" spc="-8" dirty="0"/>
              <a:t> </a:t>
            </a:r>
            <a:r>
              <a:rPr lang="en-CA" sz="2000" spc="-38" dirty="0"/>
              <a:t>CBT.</a:t>
            </a:r>
            <a:endParaRPr lang="en-CA" sz="2000" dirty="0"/>
          </a:p>
          <a:p>
            <a:pPr marL="223838" marR="22384" indent="-173736">
              <a:spcBef>
                <a:spcPts val="800"/>
              </a:spcBef>
              <a:buFont typeface="Arial" pitchFamily="34" charset="0"/>
              <a:buChar char="•"/>
              <a:tabLst>
                <a:tab pos="223361" algn="l"/>
                <a:tab pos="223838" algn="l"/>
              </a:tabLst>
            </a:pPr>
            <a:r>
              <a:rPr lang="en-CA" sz="2000" spc="-4" dirty="0"/>
              <a:t>Candidates </a:t>
            </a:r>
            <a:r>
              <a:rPr lang="en-CA" sz="2000" dirty="0"/>
              <a:t>will not </a:t>
            </a:r>
            <a:r>
              <a:rPr lang="en-CA" sz="2000" spc="-4" dirty="0"/>
              <a:t>be able to register for </a:t>
            </a:r>
            <a:r>
              <a:rPr lang="en-CA" sz="2000" dirty="0"/>
              <a:t>adjacent </a:t>
            </a:r>
            <a:r>
              <a:rPr lang="en-CA" sz="2000" spc="-4" dirty="0"/>
              <a:t>windows. </a:t>
            </a:r>
            <a:r>
              <a:rPr lang="en-CA" sz="2000" dirty="0"/>
              <a:t>For </a:t>
            </a:r>
            <a:r>
              <a:rPr lang="en-CA" sz="2000" spc="-4" dirty="0"/>
              <a:t>example, a Level </a:t>
            </a:r>
            <a:r>
              <a:rPr lang="en-CA" sz="2000" dirty="0"/>
              <a:t>I  </a:t>
            </a:r>
            <a:r>
              <a:rPr lang="en-CA" sz="2000" spc="-4" dirty="0"/>
              <a:t>candidates who </a:t>
            </a:r>
            <a:r>
              <a:rPr lang="en-CA" sz="2000" dirty="0"/>
              <a:t>takes the </a:t>
            </a:r>
            <a:r>
              <a:rPr lang="en-CA" sz="2000" spc="-4" dirty="0"/>
              <a:t>February 2021 administration and does </a:t>
            </a:r>
            <a:r>
              <a:rPr lang="en-CA" sz="2000" dirty="0"/>
              <a:t>not </a:t>
            </a:r>
            <a:r>
              <a:rPr lang="en-CA" sz="2000" spc="-4" dirty="0"/>
              <a:t>pass </a:t>
            </a:r>
            <a:r>
              <a:rPr lang="en-CA" sz="2000" dirty="0"/>
              <a:t>may not sit again  </a:t>
            </a:r>
            <a:r>
              <a:rPr lang="en-CA" sz="2000" spc="-4" dirty="0"/>
              <a:t>until the </a:t>
            </a:r>
            <a:r>
              <a:rPr lang="en-CA" sz="2000" dirty="0"/>
              <a:t>August</a:t>
            </a:r>
            <a:r>
              <a:rPr lang="en-CA" sz="2000" spc="-75" dirty="0"/>
              <a:t> </a:t>
            </a:r>
            <a:r>
              <a:rPr lang="en-CA" sz="2000" spc="-4" dirty="0"/>
              <a:t>administration.</a:t>
            </a:r>
            <a:endParaRPr lang="en-CA" sz="2000" dirty="0"/>
          </a:p>
        </p:txBody>
      </p:sp>
      <p:sp>
        <p:nvSpPr>
          <p:cNvPr id="5" name="object 5"/>
          <p:cNvSpPr txBox="1">
            <a:spLocks noGrp="1"/>
          </p:cNvSpPr>
          <p:nvPr>
            <p:ph type="sldNum" sz="quarter" idx="4294967295"/>
          </p:nvPr>
        </p:nvSpPr>
        <p:spPr>
          <a:xfrm>
            <a:off x="11428476" y="6477509"/>
            <a:ext cx="231775" cy="234315"/>
          </a:xfrm>
          <a:prstGeom prst="rect">
            <a:avLst/>
          </a:prstGeom>
        </p:spPr>
        <p:txBody>
          <a:bodyPr vert="horz" wrap="square" lIns="0" tIns="0" rIns="0" bIns="0" rtlCol="0">
            <a:spAutoFit/>
          </a:bodyPr>
          <a:lstStyle>
            <a:defPPr>
              <a:defRPr lang="en-US"/>
            </a:defPPr>
            <a:lvl1pPr marL="0" algn="l" defTabSz="914400" rtl="0" eaLnBrk="1" latinLnBrk="0" hangingPunct="1">
              <a:defRPr sz="1100" b="0" i="0" kern="1200">
                <a:solidFill>
                  <a:schemeClr val="bg1"/>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spcBef>
                <a:spcPts val="409"/>
              </a:spcBef>
            </a:pPr>
            <a:fld id="{81D60167-4931-47E6-BA6A-407CBD079E47}" type="slidenum">
              <a:rPr lang="en-CA" spc="-5" smtClean="0"/>
              <a:pPr marL="38100">
                <a:spcBef>
                  <a:spcPts val="409"/>
                </a:spcBef>
              </a:pPr>
              <a:t>18</a:t>
            </a:fld>
            <a:endParaRPr spc="-4" dirty="0"/>
          </a:p>
        </p:txBody>
      </p:sp>
    </p:spTree>
    <p:extLst>
      <p:ext uri="{BB962C8B-B14F-4D97-AF65-F5344CB8AC3E}">
        <p14:creationId xmlns:p14="http://schemas.microsoft.com/office/powerpoint/2010/main" val="9241883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81000" y="152400"/>
            <a:ext cx="8375904" cy="1143000"/>
          </a:xfrm>
        </p:spPr>
        <p:txBody>
          <a:bodyPr vert="horz" lIns="91440" tIns="45720" rIns="91440" bIns="45720" rtlCol="0" anchor="b">
            <a:normAutofit/>
          </a:bodyPr>
          <a:lstStyle/>
          <a:p>
            <a:pPr marL="9525"/>
            <a:r>
              <a:rPr lang="en-CA" kern="1200" cap="all" baseline="0" dirty="0">
                <a:latin typeface="+mj-lt"/>
                <a:ea typeface="+mj-ea"/>
                <a:cs typeface="+mj-cs"/>
              </a:rPr>
              <a:t>Exam </a:t>
            </a:r>
            <a:r>
              <a:rPr lang="en-CA" kern="1200" cap="all" spc="-4" baseline="0" dirty="0">
                <a:latin typeface="+mj-lt"/>
                <a:ea typeface="+mj-ea"/>
                <a:cs typeface="+mj-cs"/>
              </a:rPr>
              <a:t>Format</a:t>
            </a:r>
            <a:r>
              <a:rPr lang="en-CA" kern="1200" cap="all" spc="-45" baseline="0" dirty="0">
                <a:latin typeface="+mj-lt"/>
                <a:ea typeface="+mj-ea"/>
                <a:cs typeface="+mj-cs"/>
              </a:rPr>
              <a:t> </a:t>
            </a:r>
            <a:r>
              <a:rPr lang="en-CA" kern="1200" cap="all" baseline="0" dirty="0">
                <a:latin typeface="+mj-lt"/>
                <a:ea typeface="+mj-ea"/>
                <a:cs typeface="+mj-cs"/>
              </a:rPr>
              <a:t>Change</a:t>
            </a:r>
          </a:p>
        </p:txBody>
      </p:sp>
      <p:sp>
        <p:nvSpPr>
          <p:cNvPr id="4" name="object 4"/>
          <p:cNvSpPr txBox="1"/>
          <p:nvPr/>
        </p:nvSpPr>
        <p:spPr>
          <a:xfrm>
            <a:off x="381000" y="1668379"/>
            <a:ext cx="8375904" cy="4503820"/>
          </a:xfrm>
          <a:prstGeom prst="rect">
            <a:avLst/>
          </a:prstGeom>
        </p:spPr>
        <p:txBody>
          <a:bodyPr vert="horz" lIns="91440" tIns="45720" rIns="91440" bIns="45720" rtlCol="0">
            <a:noAutofit/>
          </a:bodyPr>
          <a:lstStyle/>
          <a:p>
            <a:pPr marL="223838" marR="3810" indent="-173736">
              <a:lnSpc>
                <a:spcPct val="90000"/>
              </a:lnSpc>
              <a:spcBef>
                <a:spcPts val="800"/>
              </a:spcBef>
              <a:buFont typeface="Arial" pitchFamily="34" charset="0"/>
              <a:buChar char="•"/>
              <a:tabLst>
                <a:tab pos="223361" algn="l"/>
                <a:tab pos="223838" algn="l"/>
              </a:tabLst>
            </a:pPr>
            <a:r>
              <a:rPr lang="en-CA" sz="2000" spc="-26" dirty="0"/>
              <a:t>CFA </a:t>
            </a:r>
            <a:r>
              <a:rPr lang="en-CA" sz="2000" spc="-4" dirty="0"/>
              <a:t>Program </a:t>
            </a:r>
            <a:r>
              <a:rPr lang="en-CA" sz="2000" dirty="0"/>
              <a:t>CBT </a:t>
            </a:r>
            <a:r>
              <a:rPr lang="en-CA" sz="2000" spc="-4" dirty="0"/>
              <a:t>exams </a:t>
            </a:r>
            <a:r>
              <a:rPr lang="en-CA" sz="2000" dirty="0"/>
              <a:t>will consist of </a:t>
            </a:r>
            <a:r>
              <a:rPr lang="en-CA" sz="2000" spc="-4" dirty="0"/>
              <a:t>fewer </a:t>
            </a:r>
            <a:r>
              <a:rPr lang="en-CA" sz="2000" dirty="0"/>
              <a:t>questions </a:t>
            </a:r>
            <a:r>
              <a:rPr lang="en-CA" sz="2000" spc="-4" dirty="0"/>
              <a:t>resulting in a proportional reduction  in </a:t>
            </a:r>
            <a:r>
              <a:rPr lang="en-CA" sz="2000" dirty="0"/>
              <a:t>testing</a:t>
            </a:r>
            <a:r>
              <a:rPr lang="en-CA" sz="2000" spc="-8" dirty="0"/>
              <a:t> </a:t>
            </a:r>
            <a:r>
              <a:rPr lang="en-CA" sz="2000" dirty="0"/>
              <a:t>time.</a:t>
            </a:r>
          </a:p>
          <a:p>
            <a:pPr marL="223838" marR="3810" indent="-173736">
              <a:lnSpc>
                <a:spcPct val="90000"/>
              </a:lnSpc>
              <a:spcBef>
                <a:spcPts val="800"/>
              </a:spcBef>
              <a:buFont typeface="Arial" pitchFamily="34" charset="0"/>
              <a:buChar char="•"/>
              <a:tabLst>
                <a:tab pos="223361" algn="l"/>
                <a:tab pos="223838" algn="l"/>
              </a:tabLst>
            </a:pPr>
            <a:endParaRPr lang="en-CA" sz="2000" dirty="0"/>
          </a:p>
          <a:p>
            <a:pPr marL="223838" marR="3810" indent="-173736">
              <a:lnSpc>
                <a:spcPct val="90000"/>
              </a:lnSpc>
              <a:spcBef>
                <a:spcPts val="800"/>
              </a:spcBef>
              <a:buFont typeface="Arial" pitchFamily="34" charset="0"/>
              <a:buChar char="•"/>
              <a:tabLst>
                <a:tab pos="223361" algn="l"/>
                <a:tab pos="223838" algn="l"/>
              </a:tabLst>
            </a:pPr>
            <a:endParaRPr lang="en-CA" sz="2000" dirty="0"/>
          </a:p>
          <a:p>
            <a:pPr marL="223838" marR="258128" indent="-173736">
              <a:lnSpc>
                <a:spcPct val="90000"/>
              </a:lnSpc>
              <a:spcBef>
                <a:spcPts val="800"/>
              </a:spcBef>
              <a:buFont typeface="Arial" pitchFamily="34" charset="0"/>
              <a:buChar char="•"/>
              <a:tabLst>
                <a:tab pos="223361" algn="l"/>
                <a:tab pos="223838" algn="l"/>
              </a:tabLst>
            </a:pPr>
            <a:r>
              <a:rPr lang="en-CA" sz="2000" spc="-4" dirty="0"/>
              <a:t>Each exam </a:t>
            </a:r>
            <a:r>
              <a:rPr lang="en-CA" sz="2000" dirty="0"/>
              <a:t>appointment will </a:t>
            </a:r>
            <a:r>
              <a:rPr lang="en-CA" sz="2000" spc="-4" dirty="0"/>
              <a:t>include</a:t>
            </a:r>
            <a:r>
              <a:rPr lang="en-CA" sz="2000" dirty="0"/>
              <a:t>:</a:t>
            </a:r>
          </a:p>
          <a:p>
            <a:pPr marL="507683" lvl="1" indent="-173736">
              <a:lnSpc>
                <a:spcPct val="90000"/>
              </a:lnSpc>
              <a:spcBef>
                <a:spcPts val="800"/>
              </a:spcBef>
              <a:buFont typeface="Arial" pitchFamily="34" charset="0"/>
              <a:buChar char="-"/>
              <a:tabLst>
                <a:tab pos="508159" algn="l"/>
              </a:tabLst>
            </a:pPr>
            <a:r>
              <a:rPr lang="en-CA" sz="2000" dirty="0"/>
              <a:t>30 minutes allotted to pledge, tutorial, and survey</a:t>
            </a:r>
          </a:p>
          <a:p>
            <a:pPr marL="507683" lvl="1" indent="-173736">
              <a:lnSpc>
                <a:spcPct val="90000"/>
              </a:lnSpc>
              <a:spcBef>
                <a:spcPts val="800"/>
              </a:spcBef>
              <a:buFont typeface="Arial" pitchFamily="34" charset="0"/>
              <a:buChar char="-"/>
              <a:tabLst>
                <a:tab pos="508159" algn="l"/>
              </a:tabLst>
            </a:pPr>
            <a:r>
              <a:rPr lang="en-CA" sz="2000" dirty="0"/>
              <a:t>135 minutes for session</a:t>
            </a:r>
            <a:r>
              <a:rPr lang="en-CA" sz="2000" spc="-15" dirty="0"/>
              <a:t> </a:t>
            </a:r>
            <a:r>
              <a:rPr lang="en-CA" sz="2000" dirty="0"/>
              <a:t>1</a:t>
            </a:r>
          </a:p>
          <a:p>
            <a:pPr marL="507683" lvl="1" indent="-173736">
              <a:lnSpc>
                <a:spcPct val="90000"/>
              </a:lnSpc>
              <a:spcBef>
                <a:spcPts val="800"/>
              </a:spcBef>
              <a:buFont typeface="Arial" pitchFamily="34" charset="0"/>
              <a:buChar char="-"/>
              <a:tabLst>
                <a:tab pos="508159" algn="l"/>
              </a:tabLst>
            </a:pPr>
            <a:r>
              <a:rPr lang="en-CA" sz="2000" dirty="0"/>
              <a:t>30 minutes </a:t>
            </a:r>
            <a:r>
              <a:rPr lang="en-CA" sz="2000" spc="-4" dirty="0"/>
              <a:t>for </a:t>
            </a:r>
            <a:r>
              <a:rPr lang="en-CA" sz="2000" dirty="0"/>
              <a:t>optional break</a:t>
            </a:r>
          </a:p>
          <a:p>
            <a:pPr marL="507683" lvl="1" indent="-173736">
              <a:lnSpc>
                <a:spcPct val="90000"/>
              </a:lnSpc>
              <a:spcBef>
                <a:spcPts val="800"/>
              </a:spcBef>
              <a:buFont typeface="Arial" pitchFamily="34" charset="0"/>
              <a:buChar char="-"/>
              <a:tabLst>
                <a:tab pos="508159" algn="l"/>
              </a:tabLst>
            </a:pPr>
            <a:r>
              <a:rPr lang="en-CA" sz="2000" dirty="0"/>
              <a:t>135 minutes for session</a:t>
            </a:r>
            <a:r>
              <a:rPr lang="en-CA" sz="2000" spc="-15" dirty="0"/>
              <a:t> </a:t>
            </a:r>
            <a:r>
              <a:rPr lang="en-CA" sz="2000" dirty="0"/>
              <a:t>2</a:t>
            </a:r>
          </a:p>
          <a:p>
            <a:pPr marL="507683" lvl="1" indent="-173736">
              <a:lnSpc>
                <a:spcPct val="90000"/>
              </a:lnSpc>
              <a:spcBef>
                <a:spcPts val="800"/>
              </a:spcBef>
              <a:buFont typeface="Arial" pitchFamily="34" charset="0"/>
              <a:buChar char="-"/>
              <a:tabLst>
                <a:tab pos="508159" algn="l"/>
              </a:tabLst>
            </a:pPr>
            <a:r>
              <a:rPr lang="en-CA" sz="2000" spc="-23" dirty="0"/>
              <a:t>Total </a:t>
            </a:r>
            <a:r>
              <a:rPr lang="en-CA" sz="2000" dirty="0"/>
              <a:t>testing </a:t>
            </a:r>
            <a:r>
              <a:rPr lang="en-CA" sz="2000" spc="-4" dirty="0"/>
              <a:t>time </a:t>
            </a:r>
            <a:r>
              <a:rPr lang="en-CA" sz="2000" dirty="0"/>
              <a:t>is 4.5</a:t>
            </a:r>
            <a:r>
              <a:rPr lang="en-CA" sz="2000" spc="23" dirty="0"/>
              <a:t> </a:t>
            </a:r>
            <a:r>
              <a:rPr lang="en-CA" sz="2000" dirty="0"/>
              <a:t>hours</a:t>
            </a:r>
          </a:p>
          <a:p>
            <a:pPr marL="507683" lvl="1" indent="-173736">
              <a:lnSpc>
                <a:spcPct val="90000"/>
              </a:lnSpc>
              <a:spcBef>
                <a:spcPts val="800"/>
              </a:spcBef>
              <a:buFont typeface="Arial" pitchFamily="34" charset="0"/>
              <a:buChar char="-"/>
              <a:tabLst>
                <a:tab pos="508159" algn="l"/>
              </a:tabLst>
            </a:pPr>
            <a:r>
              <a:rPr lang="en-CA" sz="2000" spc="-23" dirty="0"/>
              <a:t>Total </a:t>
            </a:r>
            <a:r>
              <a:rPr lang="en-CA" sz="2000" dirty="0"/>
              <a:t>appointment time is 5.5</a:t>
            </a:r>
            <a:r>
              <a:rPr lang="en-CA" sz="2000" spc="15" dirty="0"/>
              <a:t> </a:t>
            </a:r>
            <a:r>
              <a:rPr lang="en-CA" sz="2000" dirty="0"/>
              <a:t>hours</a:t>
            </a:r>
          </a:p>
        </p:txBody>
      </p:sp>
      <p:sp>
        <p:nvSpPr>
          <p:cNvPr id="5" name="object 5"/>
          <p:cNvSpPr txBox="1">
            <a:spLocks noGrp="1"/>
          </p:cNvSpPr>
          <p:nvPr>
            <p:ph type="sldNum" sz="quarter" idx="4294967295"/>
          </p:nvPr>
        </p:nvSpPr>
        <p:spPr>
          <a:xfrm>
            <a:off x="11428476" y="6477509"/>
            <a:ext cx="231775" cy="234315"/>
          </a:xfrm>
          <a:prstGeom prst="rect">
            <a:avLst/>
          </a:prstGeom>
        </p:spPr>
        <p:txBody>
          <a:bodyPr vert="horz" wrap="square" lIns="0" tIns="0" rIns="0" bIns="0" rtlCol="0">
            <a:spAutoFit/>
          </a:bodyPr>
          <a:lstStyle>
            <a:defPPr>
              <a:defRPr lang="en-US"/>
            </a:defPPr>
            <a:lvl1pPr marL="0" algn="l" defTabSz="914400" rtl="0" eaLnBrk="1" latinLnBrk="0" hangingPunct="1">
              <a:defRPr sz="1100" b="0" i="0" kern="1200">
                <a:solidFill>
                  <a:schemeClr val="bg1"/>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spcBef>
                <a:spcPts val="409"/>
              </a:spcBef>
            </a:pPr>
            <a:fld id="{81D60167-4931-47E6-BA6A-407CBD079E47}" type="slidenum">
              <a:rPr lang="en-CA" spc="-5" smtClean="0"/>
              <a:pPr marL="38100">
                <a:spcBef>
                  <a:spcPts val="409"/>
                </a:spcBef>
              </a:pPr>
              <a:t>19</a:t>
            </a:fld>
            <a:endParaRPr spc="-4" dirty="0"/>
          </a:p>
        </p:txBody>
      </p:sp>
    </p:spTree>
    <p:extLst>
      <p:ext uri="{BB962C8B-B14F-4D97-AF65-F5344CB8AC3E}">
        <p14:creationId xmlns:p14="http://schemas.microsoft.com/office/powerpoint/2010/main" val="3822816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6705600" cy="944562"/>
          </a:xfrm>
        </p:spPr>
        <p:txBody>
          <a:bodyPr>
            <a:normAutofit/>
          </a:bodyPr>
          <a:lstStyle/>
          <a:p>
            <a:r>
              <a:rPr lang="en-US"/>
              <a:t>WHAT IS THE CFA CHARTER?</a:t>
            </a:r>
          </a:p>
        </p:txBody>
      </p:sp>
      <p:sp>
        <p:nvSpPr>
          <p:cNvPr id="3" name="Content Placeholder 2"/>
          <p:cNvSpPr>
            <a:spLocks noGrp="1"/>
          </p:cNvSpPr>
          <p:nvPr>
            <p:ph idx="1"/>
          </p:nvPr>
        </p:nvSpPr>
        <p:spPr>
          <a:xfrm>
            <a:off x="1600200" y="1600200"/>
            <a:ext cx="6781800" cy="3962400"/>
          </a:xfrm>
        </p:spPr>
        <p:txBody>
          <a:bodyPr>
            <a:normAutofit fontScale="25000" lnSpcReduction="20000"/>
          </a:bodyPr>
          <a:lstStyle/>
          <a:p>
            <a:r>
              <a:rPr lang="en-US" sz="7200">
                <a:solidFill>
                  <a:schemeClr val="tx1">
                    <a:lumMod val="50000"/>
                    <a:lumOff val="50000"/>
                  </a:schemeClr>
                </a:solidFill>
              </a:rPr>
              <a:t>Since 1963, the CFA (Chartered Financial Analyst)</a:t>
            </a:r>
          </a:p>
          <a:p>
            <a:pPr>
              <a:buNone/>
            </a:pPr>
            <a:r>
              <a:rPr lang="en-US" sz="7200">
                <a:solidFill>
                  <a:schemeClr val="tx1">
                    <a:lumMod val="50000"/>
                    <a:lumOff val="50000"/>
                  </a:schemeClr>
                </a:solidFill>
              </a:rPr>
              <a:t>	Charter has been recognized as the top globally recognized investment credential since 1963</a:t>
            </a:r>
          </a:p>
          <a:p>
            <a:r>
              <a:rPr lang="en-US" sz="7200">
                <a:solidFill>
                  <a:schemeClr val="tx1">
                    <a:lumMod val="50000"/>
                    <a:lumOff val="50000"/>
                  </a:schemeClr>
                </a:solidFill>
              </a:rPr>
              <a:t>Deemed the “gold standard” by industry leaders and employers</a:t>
            </a:r>
          </a:p>
          <a:p>
            <a:r>
              <a:rPr lang="en-US" sz="7200">
                <a:solidFill>
                  <a:schemeClr val="tx1">
                    <a:lumMod val="50000"/>
                    <a:lumOff val="50000"/>
                  </a:schemeClr>
                </a:solidFill>
              </a:rPr>
              <a:t>A designation held by over 90,000 investment professionals in more than 135 countries</a:t>
            </a:r>
          </a:p>
          <a:p>
            <a:r>
              <a:rPr lang="en-US" sz="7200">
                <a:solidFill>
                  <a:schemeClr val="tx1">
                    <a:lumMod val="50000"/>
                    <a:lumOff val="50000"/>
                  </a:schemeClr>
                </a:solidFill>
              </a:rPr>
              <a:t>Top employers </a:t>
            </a:r>
          </a:p>
          <a:p>
            <a:pPr marL="230188" lvl="2" indent="-230188"/>
            <a:r>
              <a:rPr lang="en-US" sz="7200"/>
              <a:t>Regulators in 19 countries recognize the charter as a proxy for certain licenses</a:t>
            </a:r>
          </a:p>
          <a:p>
            <a:pPr>
              <a:buNone/>
            </a:pPr>
            <a:endParaRPr lang="en-US" sz="3100">
              <a:solidFill>
                <a:schemeClr val="tx1">
                  <a:lumMod val="50000"/>
                  <a:lumOff val="50000"/>
                </a:schemeClr>
              </a:solidFill>
            </a:endParaRPr>
          </a:p>
          <a:p>
            <a:pPr>
              <a:buNone/>
            </a:pPr>
            <a:endParaRPr lang="en-US" sz="8000">
              <a:solidFill>
                <a:schemeClr val="tx1">
                  <a:lumMod val="50000"/>
                  <a:lumOff val="50000"/>
                </a:schemeClr>
              </a:solidFill>
            </a:endParaRPr>
          </a:p>
          <a:p>
            <a:pPr>
              <a:buNone/>
            </a:pPr>
            <a:r>
              <a:rPr lang="en-US" sz="8000" i="1">
                <a:solidFill>
                  <a:schemeClr val="tx1">
                    <a:lumMod val="50000"/>
                    <a:lumOff val="50000"/>
                  </a:schemeClr>
                </a:solidFill>
              </a:rPr>
              <a:t>If you’re looking for a passport to the world of investment and finance, earning the CFA charter could be the most important move you make in your career.</a:t>
            </a:r>
          </a:p>
          <a:p>
            <a:pPr>
              <a:buNone/>
            </a:pPr>
            <a:endParaRPr lang="en-US" sz="2400">
              <a:solidFill>
                <a:schemeClr val="tx1"/>
              </a:solidFill>
            </a:endParaRPr>
          </a:p>
          <a:p>
            <a:pPr>
              <a:buNone/>
            </a:pPr>
            <a:endParaRPr lang="en-US" sz="2400" b="1"/>
          </a:p>
          <a:p>
            <a:pPr>
              <a:buNone/>
            </a:pPr>
            <a:endParaRPr lang="en-US" sz="2400" b="1"/>
          </a:p>
        </p:txBody>
      </p:sp>
      <p:sp>
        <p:nvSpPr>
          <p:cNvPr id="4" name="Slide Number Placeholder 3"/>
          <p:cNvSpPr>
            <a:spLocks noGrp="1"/>
          </p:cNvSpPr>
          <p:nvPr>
            <p:ph type="sldNum" sz="quarter" idx="4294967295"/>
          </p:nvPr>
        </p:nvSpPr>
        <p:spPr>
          <a:xfrm>
            <a:off x="6629400" y="6324600"/>
            <a:ext cx="457200" cy="304800"/>
          </a:xfrm>
          <a:prstGeom prst="rect">
            <a:avLst/>
          </a:prstGeom>
        </p:spPr>
        <p:txBody>
          <a:bodyPr/>
          <a:lstStyle/>
          <a:p>
            <a:fld id="{499A269A-0904-4D38-B020-EA745F0E5B4E}" type="slidenum">
              <a:rPr lang="en-US" smtClean="0"/>
              <a:pPr/>
              <a:t>2</a:t>
            </a:fld>
            <a:endParaRPr lang="en-US"/>
          </a:p>
        </p:txBody>
      </p:sp>
      <p:pic>
        <p:nvPicPr>
          <p:cNvPr id="5" name="Picture 4" descr="quotes_hung.jpg"/>
          <p:cNvPicPr>
            <a:picLocks noChangeAspect="1"/>
          </p:cNvPicPr>
          <p:nvPr/>
        </p:nvPicPr>
        <p:blipFill>
          <a:blip r:embed="rId3" cstate="print"/>
          <a:stretch>
            <a:fillRect/>
          </a:stretch>
        </p:blipFill>
        <p:spPr>
          <a:xfrm>
            <a:off x="714" y="0"/>
            <a:ext cx="9143286" cy="6858536"/>
          </a:xfrm>
          <a:prstGeom prst="rect">
            <a:avLst/>
          </a:prstGeom>
        </p:spPr>
      </p:pic>
    </p:spTree>
    <p:extLst>
      <p:ext uri="{BB962C8B-B14F-4D97-AF65-F5344CB8AC3E}">
        <p14:creationId xmlns:p14="http://schemas.microsoft.com/office/powerpoint/2010/main" val="2454617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375904" cy="1143000"/>
          </a:xfrm>
        </p:spPr>
        <p:txBody>
          <a:bodyPr/>
          <a:lstStyle/>
          <a:p>
            <a:r>
              <a:rPr lang="en-US"/>
              <a:t>ENROLLMENT DETAILS</a:t>
            </a:r>
          </a:p>
        </p:txBody>
      </p:sp>
      <p:sp>
        <p:nvSpPr>
          <p:cNvPr id="4" name="Text Placeholder 3"/>
          <p:cNvSpPr>
            <a:spLocks noGrp="1"/>
          </p:cNvSpPr>
          <p:nvPr>
            <p:ph type="body" sz="quarter" idx="13"/>
          </p:nvPr>
        </p:nvSpPr>
        <p:spPr>
          <a:xfrm>
            <a:off x="304800" y="1162050"/>
            <a:ext cx="8382000" cy="685800"/>
          </a:xfrm>
        </p:spPr>
        <p:txBody>
          <a:bodyPr vert="horz" lIns="91440" tIns="45720" rIns="91440" bIns="45720" rtlCol="0" anchor="t">
            <a:normAutofit/>
          </a:bodyPr>
          <a:lstStyle/>
          <a:p>
            <a:r>
              <a:rPr lang="en-US"/>
              <a:t>The Cost of December 2020 CFA Program exams</a:t>
            </a:r>
            <a:endParaRPr lang="en-US" dirty="0"/>
          </a:p>
        </p:txBody>
      </p:sp>
      <p:sp>
        <p:nvSpPr>
          <p:cNvPr id="3" name="Content Placeholder 2"/>
          <p:cNvSpPr>
            <a:spLocks noGrp="1"/>
          </p:cNvSpPr>
          <p:nvPr>
            <p:ph idx="1"/>
          </p:nvPr>
        </p:nvSpPr>
        <p:spPr>
          <a:xfrm>
            <a:off x="304800" y="1847850"/>
            <a:ext cx="8932069" cy="4591050"/>
          </a:xfrm>
        </p:spPr>
        <p:txBody>
          <a:bodyPr vert="horz" lIns="91440" tIns="45720" rIns="91440" bIns="45720" rtlCol="0" anchor="t">
            <a:normAutofit fontScale="85000" lnSpcReduction="20000"/>
          </a:bodyPr>
          <a:lstStyle/>
          <a:p>
            <a:pPr marL="0" indent="0">
              <a:buNone/>
            </a:pPr>
            <a:r>
              <a:rPr lang="en-US" sz="2200" b="1" dirty="0">
                <a:solidFill>
                  <a:schemeClr val="bg2"/>
                </a:solidFill>
                <a:latin typeface="+mj-lt"/>
              </a:rPr>
              <a:t>One-Time Initial Program Enrollment Fee 	US$ 450</a:t>
            </a:r>
          </a:p>
          <a:p>
            <a:pPr marL="0" indent="0">
              <a:buNone/>
            </a:pPr>
            <a:r>
              <a:rPr lang="en-US" sz="2200" b="1" dirty="0">
                <a:solidFill>
                  <a:schemeClr val="bg2"/>
                </a:solidFill>
                <a:latin typeface="+mj-lt"/>
              </a:rPr>
              <a:t>(Level I only)</a:t>
            </a:r>
          </a:p>
          <a:p>
            <a:pPr marL="0" indent="0">
              <a:buNone/>
            </a:pPr>
            <a:endParaRPr lang="en-US" sz="2200" b="1" dirty="0">
              <a:solidFill>
                <a:schemeClr val="bg2"/>
              </a:solidFill>
              <a:latin typeface="+mj-lt"/>
            </a:endParaRPr>
          </a:p>
          <a:p>
            <a:pPr marL="0" indent="0">
              <a:buNone/>
            </a:pPr>
            <a:r>
              <a:rPr lang="en-US" sz="2200" b="1" dirty="0">
                <a:solidFill>
                  <a:schemeClr val="bg2"/>
                </a:solidFill>
                <a:latin typeface="+mj-lt"/>
              </a:rPr>
              <a:t>Early Registration Fee 		     		US$ 700</a:t>
            </a:r>
          </a:p>
          <a:p>
            <a:pPr marL="0" indent="0">
              <a:buNone/>
            </a:pPr>
            <a:r>
              <a:rPr lang="en-US" sz="2200" b="1" dirty="0">
                <a:solidFill>
                  <a:schemeClr val="bg2"/>
                </a:solidFill>
                <a:latin typeface="+mj-lt"/>
              </a:rPr>
              <a:t>(ended 25 March 2020)</a:t>
            </a:r>
            <a:endParaRPr lang="en-US" sz="2200" b="1" dirty="0">
              <a:solidFill>
                <a:schemeClr val="bg2"/>
              </a:solidFill>
              <a:latin typeface="+mj-lt"/>
              <a:cs typeface="Arial"/>
            </a:endParaRPr>
          </a:p>
          <a:p>
            <a:pPr marL="0" indent="0">
              <a:buNone/>
            </a:pPr>
            <a:endParaRPr lang="en-US" sz="2200" b="1" dirty="0">
              <a:solidFill>
                <a:schemeClr val="bg2"/>
              </a:solidFill>
              <a:latin typeface="+mj-lt"/>
            </a:endParaRPr>
          </a:p>
          <a:p>
            <a:pPr marL="0" indent="0">
              <a:buNone/>
            </a:pPr>
            <a:r>
              <a:rPr lang="en-US" sz="2200" b="1" dirty="0">
                <a:solidFill>
                  <a:schemeClr val="bg2"/>
                </a:solidFill>
                <a:latin typeface="+mj-lt"/>
              </a:rPr>
              <a:t>Standard Registration Fee			US$ 1,000		</a:t>
            </a:r>
          </a:p>
          <a:p>
            <a:pPr marL="0" indent="0">
              <a:buNone/>
            </a:pPr>
            <a:r>
              <a:rPr lang="en-US" sz="2200" b="1" dirty="0">
                <a:solidFill>
                  <a:schemeClr val="bg2"/>
                </a:solidFill>
                <a:latin typeface="+mj-lt"/>
              </a:rPr>
              <a:t>(ends 19 August 2020)</a:t>
            </a:r>
            <a:endParaRPr lang="en-US" sz="2200" b="1" dirty="0">
              <a:solidFill>
                <a:schemeClr val="bg2"/>
              </a:solidFill>
              <a:latin typeface="+mj-lt"/>
              <a:cs typeface="Arial"/>
            </a:endParaRPr>
          </a:p>
          <a:p>
            <a:pPr marL="0" indent="0">
              <a:buNone/>
            </a:pPr>
            <a:endParaRPr lang="en-US" sz="2200" b="1" dirty="0">
              <a:solidFill>
                <a:schemeClr val="bg2"/>
              </a:solidFill>
              <a:latin typeface="+mj-lt"/>
            </a:endParaRPr>
          </a:p>
          <a:p>
            <a:pPr marL="0" indent="0">
              <a:buNone/>
            </a:pPr>
            <a:r>
              <a:rPr lang="en-US" sz="2200" b="1" dirty="0">
                <a:solidFill>
                  <a:schemeClr val="bg2"/>
                </a:solidFill>
                <a:latin typeface="+mj-lt"/>
              </a:rPr>
              <a:t>Late Registration Fee				US$ 1,450	</a:t>
            </a:r>
          </a:p>
          <a:p>
            <a:pPr marL="0" indent="0">
              <a:buNone/>
            </a:pPr>
            <a:r>
              <a:rPr lang="en-US" sz="2200" b="1" dirty="0">
                <a:solidFill>
                  <a:schemeClr val="bg2"/>
                </a:solidFill>
              </a:rPr>
              <a:t>(ends 9 September 2020)</a:t>
            </a:r>
            <a:endParaRPr lang="en-US" sz="2200" b="1" dirty="0">
              <a:solidFill>
                <a:schemeClr val="bg2"/>
              </a:solidFill>
              <a:cs typeface="Arial"/>
            </a:endParaRPr>
          </a:p>
          <a:p>
            <a:pPr marL="0" indent="0">
              <a:buNone/>
            </a:pPr>
            <a:endParaRPr lang="en-US" sz="2200" b="1" dirty="0"/>
          </a:p>
          <a:p>
            <a:pPr marL="109220" indent="-109220">
              <a:buNone/>
            </a:pPr>
            <a:r>
              <a:rPr lang="en-US" dirty="0"/>
              <a:t>*Fees vary depending on the deadline by which enrollment and/or registration is completed and by the curriculum format that is chosen.</a:t>
            </a:r>
            <a:endParaRPr lang="en-US" dirty="0">
              <a:cs typeface="Arial"/>
            </a:endParaRPr>
          </a:p>
        </p:txBody>
      </p:sp>
    </p:spTree>
    <p:extLst>
      <p:ext uri="{BB962C8B-B14F-4D97-AF65-F5344CB8AC3E}">
        <p14:creationId xmlns:p14="http://schemas.microsoft.com/office/powerpoint/2010/main" val="356658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2D9A9-8347-7249-BDED-4BA486CE24B3}"/>
              </a:ext>
            </a:extLst>
          </p:cNvPr>
          <p:cNvSpPr>
            <a:spLocks noGrp="1"/>
          </p:cNvSpPr>
          <p:nvPr>
            <p:ph type="title"/>
          </p:nvPr>
        </p:nvSpPr>
        <p:spPr/>
        <p:txBody>
          <a:bodyPr/>
          <a:lstStyle/>
          <a:p>
            <a:r>
              <a:rPr lang="en-US" dirty="0"/>
              <a:t>Scholarships</a:t>
            </a:r>
          </a:p>
        </p:txBody>
      </p:sp>
      <p:sp>
        <p:nvSpPr>
          <p:cNvPr id="3" name="Content Placeholder 2">
            <a:extLst>
              <a:ext uri="{FF2B5EF4-FFF2-40B4-BE49-F238E27FC236}">
                <a16:creationId xmlns:a16="http://schemas.microsoft.com/office/drawing/2014/main" id="{D45F24E7-1C90-CC49-8441-AC15FADF01C7}"/>
              </a:ext>
            </a:extLst>
          </p:cNvPr>
          <p:cNvSpPr>
            <a:spLocks noGrp="1"/>
          </p:cNvSpPr>
          <p:nvPr>
            <p:ph sz="half" idx="1"/>
          </p:nvPr>
        </p:nvSpPr>
        <p:spPr>
          <a:solidFill>
            <a:srgbClr val="00B0F0">
              <a:alpha val="50000"/>
            </a:srgbClr>
          </a:solidFill>
        </p:spPr>
        <p:txBody>
          <a:bodyPr>
            <a:normAutofit/>
          </a:bodyPr>
          <a:lstStyle/>
          <a:p>
            <a:pPr marL="9144" indent="0">
              <a:buNone/>
            </a:pPr>
            <a:r>
              <a:rPr lang="en-US" sz="2400" b="1" dirty="0"/>
              <a:t>Access Scholarship</a:t>
            </a:r>
          </a:p>
          <a:p>
            <a:endParaRPr lang="en-US" sz="2400" dirty="0"/>
          </a:p>
          <a:p>
            <a:r>
              <a:rPr lang="en-US" sz="2400" dirty="0"/>
              <a:t>Awarded by the CFA Society Dayton</a:t>
            </a:r>
          </a:p>
          <a:p>
            <a:r>
              <a:rPr lang="en-US" sz="2400" dirty="0"/>
              <a:t>Program enrolment fee is waived, and exam registration fee is reduced to USD 350.</a:t>
            </a:r>
          </a:p>
          <a:p>
            <a:endParaRPr lang="en-US" sz="2400" dirty="0"/>
          </a:p>
        </p:txBody>
      </p:sp>
      <p:sp>
        <p:nvSpPr>
          <p:cNvPr id="4" name="Content Placeholder 3">
            <a:extLst>
              <a:ext uri="{FF2B5EF4-FFF2-40B4-BE49-F238E27FC236}">
                <a16:creationId xmlns:a16="http://schemas.microsoft.com/office/drawing/2014/main" id="{3EA2009F-87FD-5C43-A439-3DA6049774B9}"/>
              </a:ext>
            </a:extLst>
          </p:cNvPr>
          <p:cNvSpPr>
            <a:spLocks noGrp="1"/>
          </p:cNvSpPr>
          <p:nvPr>
            <p:ph sz="half" idx="2"/>
          </p:nvPr>
        </p:nvSpPr>
        <p:spPr>
          <a:solidFill>
            <a:srgbClr val="92D050">
              <a:alpha val="50000"/>
            </a:srgbClr>
          </a:solidFill>
        </p:spPr>
        <p:txBody>
          <a:bodyPr>
            <a:normAutofit/>
          </a:bodyPr>
          <a:lstStyle/>
          <a:p>
            <a:pPr marL="9144" indent="0">
              <a:buNone/>
            </a:pPr>
            <a:r>
              <a:rPr lang="en-US" sz="2400" b="1" dirty="0"/>
              <a:t>Student Scholarship</a:t>
            </a:r>
          </a:p>
          <a:p>
            <a:endParaRPr lang="en-US" sz="2400" dirty="0"/>
          </a:p>
          <a:p>
            <a:r>
              <a:rPr lang="en-US" sz="2400" dirty="0"/>
              <a:t>Awarded by CFAI Affiliated Universities</a:t>
            </a:r>
          </a:p>
          <a:p>
            <a:r>
              <a:rPr lang="en-US" sz="2400" dirty="0"/>
              <a:t>Waive the CFA Program enrolment fee and reduce the exam registration fee (includes access to the curriculum eBook) to USD 250</a:t>
            </a:r>
          </a:p>
          <a:p>
            <a:endParaRPr lang="en-US" sz="2400" dirty="0"/>
          </a:p>
          <a:p>
            <a:endParaRPr lang="en-US" sz="2400" dirty="0"/>
          </a:p>
        </p:txBody>
      </p:sp>
    </p:spTree>
    <p:extLst>
      <p:ext uri="{BB962C8B-B14F-4D97-AF65-F5344CB8AC3E}">
        <p14:creationId xmlns:p14="http://schemas.microsoft.com/office/powerpoint/2010/main" val="4150937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71"/>
            <a:ext cx="9144000" cy="685585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WITH THE CFA CHARTER, YOU …</a:t>
            </a:r>
          </a:p>
        </p:txBody>
      </p:sp>
      <p:sp>
        <p:nvSpPr>
          <p:cNvPr id="3" name="Content Placeholder 2"/>
          <p:cNvSpPr>
            <a:spLocks noGrp="1"/>
          </p:cNvSpPr>
          <p:nvPr>
            <p:ph idx="1"/>
          </p:nvPr>
        </p:nvSpPr>
        <p:spPr/>
        <p:txBody>
          <a:bodyPr/>
          <a:lstStyle/>
          <a:p>
            <a:pPr lvl="1">
              <a:buFont typeface="Arial" pitchFamily="34" charset="0"/>
              <a:buChar char="•"/>
            </a:pPr>
            <a:r>
              <a:rPr lang="en-US" sz="2400" dirty="0"/>
              <a:t>Develop a comprehensive investment perspective</a:t>
            </a:r>
          </a:p>
          <a:p>
            <a:pPr lvl="1">
              <a:buFont typeface="Arial" pitchFamily="34" charset="0"/>
              <a:buChar char="•"/>
            </a:pPr>
            <a:r>
              <a:rPr lang="en-US" sz="2400" dirty="0"/>
              <a:t>Gain fluency in practical investment analysis and management skills</a:t>
            </a:r>
          </a:p>
          <a:p>
            <a:pPr lvl="1">
              <a:buFont typeface="Arial" pitchFamily="34" charset="0"/>
              <a:buChar char="•"/>
            </a:pPr>
            <a:r>
              <a:rPr lang="en-US" sz="2400" dirty="0"/>
              <a:t>Earn credibility with industry peers</a:t>
            </a:r>
          </a:p>
          <a:p>
            <a:pPr lvl="1">
              <a:buFont typeface="Arial" pitchFamily="34" charset="0"/>
              <a:buChar char="•"/>
            </a:pPr>
            <a:r>
              <a:rPr lang="en-US" sz="2400" dirty="0"/>
              <a:t>Become part of a global community of top industry professionals</a:t>
            </a:r>
          </a:p>
          <a:p>
            <a:pPr lvl="1">
              <a:buFont typeface="Arial" pitchFamily="34" charset="0"/>
              <a:buChar char="•"/>
            </a:pPr>
            <a:r>
              <a:rPr lang="en-US" sz="2400" dirty="0"/>
              <a:t>Gain the flexibility to work in any market</a:t>
            </a:r>
          </a:p>
          <a:p>
            <a:pPr lvl="1">
              <a:buFont typeface="Arial" pitchFamily="34" charset="0"/>
              <a:buChar char="•"/>
            </a:pPr>
            <a:r>
              <a:rPr lang="en-US" sz="2400" dirty="0"/>
              <a:t>Are sought out by top industry employers</a:t>
            </a:r>
          </a:p>
          <a:p>
            <a:pPr lvl="1">
              <a:buFont typeface="Arial" pitchFamily="34" charset="0"/>
              <a:buChar char="•"/>
            </a:pPr>
            <a:r>
              <a:rPr lang="en-US" sz="2400" dirty="0"/>
              <a:t>Demonstrate a commitment to ethics and professional standards</a:t>
            </a:r>
          </a:p>
          <a:p>
            <a:pPr marL="210312" lvl="1" indent="0">
              <a:buNone/>
            </a:pPr>
            <a:endParaRPr lang="en-US" dirty="0">
              <a:solidFill>
                <a:schemeClr val="accent1"/>
              </a:solidFill>
            </a:endParaRPr>
          </a:p>
        </p:txBody>
      </p:sp>
    </p:spTree>
    <p:extLst>
      <p:ext uri="{BB962C8B-B14F-4D97-AF65-F5344CB8AC3E}">
        <p14:creationId xmlns:p14="http://schemas.microsoft.com/office/powerpoint/2010/main" val="8931453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Logo, company name&#10;&#10;Description automatically generated">
            <a:extLst>
              <a:ext uri="{FF2B5EF4-FFF2-40B4-BE49-F238E27FC236}">
                <a16:creationId xmlns:a16="http://schemas.microsoft.com/office/drawing/2014/main" id="{7BB62427-84CC-437F-A4F9-242BF72B8991}"/>
              </a:ext>
            </a:extLst>
          </p:cNvPr>
          <p:cNvPicPr>
            <a:picLocks noChangeAspect="1"/>
          </p:cNvPicPr>
          <p:nvPr/>
        </p:nvPicPr>
        <p:blipFill rotWithShape="1">
          <a:blip r:embed="rId2"/>
          <a:srcRect l="6305" r="12764" b="-1"/>
          <a:stretch/>
        </p:blipFill>
        <p:spPr>
          <a:xfrm>
            <a:off x="4760495" y="91566"/>
            <a:ext cx="4191000" cy="2459805"/>
          </a:xfrm>
          <a:prstGeom prst="rect">
            <a:avLst/>
          </a:prstGeom>
          <a:noFill/>
          <a:effectLst/>
        </p:spPr>
      </p:pic>
      <p:sp>
        <p:nvSpPr>
          <p:cNvPr id="3" name="Subtitle 2"/>
          <p:cNvSpPr>
            <a:spLocks noGrp="1"/>
          </p:cNvSpPr>
          <p:nvPr>
            <p:ph sz="half" idx="1"/>
          </p:nvPr>
        </p:nvSpPr>
        <p:spPr>
          <a:xfrm>
            <a:off x="381000" y="1347537"/>
            <a:ext cx="8375904" cy="4931650"/>
          </a:xfrm>
        </p:spPr>
        <p:txBody>
          <a:bodyPr vert="horz" lIns="68580" tIns="34290" rIns="68580" bIns="34290" rtlCol="0">
            <a:noAutofit/>
          </a:bodyPr>
          <a:lstStyle/>
          <a:p>
            <a:pPr indent="-171450">
              <a:buFont typeface="Wingdings 3" charset="2"/>
              <a:buChar char=""/>
            </a:pPr>
            <a:endParaRPr lang="en-US" sz="2400" dirty="0"/>
          </a:p>
          <a:p>
            <a:pPr indent="-171450">
              <a:buFont typeface="Wingdings 3" charset="2"/>
              <a:buChar char=""/>
            </a:pPr>
            <a:r>
              <a:rPr lang="en-US" sz="2400" dirty="0"/>
              <a:t>CFA Society Dayton Webpage: </a:t>
            </a:r>
            <a:r>
              <a:rPr lang="en-US" sz="2400" dirty="0">
                <a:hlinkClick r:id="rId3"/>
              </a:rPr>
              <a:t>https://www.cfasociety.org/dayton</a:t>
            </a:r>
            <a:endParaRPr lang="en-US" sz="2400" dirty="0"/>
          </a:p>
          <a:p>
            <a:pPr indent="-171450">
              <a:buClr>
                <a:srgbClr val="F7F7F7"/>
              </a:buClr>
              <a:buFont typeface="Wingdings 3" charset="2"/>
              <a:buChar char=""/>
            </a:pPr>
            <a:endParaRPr lang="en-US" sz="2400" dirty="0"/>
          </a:p>
          <a:p>
            <a:pPr indent="-171450">
              <a:buFont typeface="Wingdings 3" charset="2"/>
              <a:buChar char=""/>
            </a:pPr>
            <a:r>
              <a:rPr lang="en-US" sz="2400" dirty="0"/>
              <a:t>CFA Society Dayton LinkedIn page: </a:t>
            </a:r>
          </a:p>
          <a:p>
            <a:pPr marL="11430" indent="0">
              <a:buNone/>
            </a:pPr>
            <a:r>
              <a:rPr lang="en-US" sz="2400" dirty="0">
                <a:hlinkClick r:id="rId4"/>
              </a:rPr>
              <a:t>https://www.linkedin.com/company/cfa-society-dayton</a:t>
            </a:r>
            <a:endParaRPr lang="en-US" sz="2400" dirty="0"/>
          </a:p>
          <a:p>
            <a:pPr indent="-171450">
              <a:buFont typeface="Wingdings 3" charset="2"/>
              <a:buChar char=""/>
            </a:pPr>
            <a:endParaRPr lang="en-US" sz="2400" dirty="0"/>
          </a:p>
          <a:p>
            <a:pPr indent="-171450">
              <a:buFont typeface="Wingdings 3" charset="2"/>
              <a:buChar char=""/>
            </a:pPr>
            <a:r>
              <a:rPr lang="en-US" sz="2400" dirty="0"/>
              <a:t>CFA Society Dayton Facebook page: </a:t>
            </a:r>
            <a:r>
              <a:rPr lang="en-US" sz="2400" dirty="0">
                <a:hlinkClick r:id="rId5"/>
              </a:rPr>
              <a:t>https://www.facebook.com/daytoncfa</a:t>
            </a:r>
            <a:endParaRPr lang="en-US" sz="2400" dirty="0"/>
          </a:p>
          <a:p>
            <a:pPr indent="-171450">
              <a:buFont typeface="Wingdings 3" charset="2"/>
              <a:buChar char=""/>
            </a:pPr>
            <a:endParaRPr lang="en-US" sz="2400" dirty="0"/>
          </a:p>
          <a:p>
            <a:pPr indent="-171450">
              <a:buFont typeface="Wingdings 3" charset="2"/>
              <a:buChar char=""/>
            </a:pPr>
            <a:r>
              <a:rPr lang="en-US" sz="2400" dirty="0"/>
              <a:t>CFA Institute: </a:t>
            </a:r>
            <a:r>
              <a:rPr lang="en-US" sz="2400" dirty="0">
                <a:hlinkClick r:id="rId6"/>
              </a:rPr>
              <a:t>https://cfainstitute.org/</a:t>
            </a:r>
            <a:endParaRPr lang="en-US" sz="2400" dirty="0"/>
          </a:p>
          <a:p>
            <a:pPr indent="-171450">
              <a:buFont typeface="Wingdings 3" charset="2"/>
              <a:buChar char=""/>
            </a:pPr>
            <a:endParaRPr lang="en-US" sz="2400" dirty="0"/>
          </a:p>
        </p:txBody>
      </p:sp>
      <p:sp>
        <p:nvSpPr>
          <p:cNvPr id="18" name="Title 1">
            <a:extLst>
              <a:ext uri="{FF2B5EF4-FFF2-40B4-BE49-F238E27FC236}">
                <a16:creationId xmlns:a16="http://schemas.microsoft.com/office/drawing/2014/main" id="{1BBF039A-AF34-CF46-976D-C6B476321784}"/>
              </a:ext>
            </a:extLst>
          </p:cNvPr>
          <p:cNvSpPr>
            <a:spLocks noGrp="1"/>
          </p:cNvSpPr>
          <p:nvPr>
            <p:ph type="title"/>
          </p:nvPr>
        </p:nvSpPr>
        <p:spPr>
          <a:xfrm>
            <a:off x="381000" y="152400"/>
            <a:ext cx="8375904" cy="1143000"/>
          </a:xfrm>
        </p:spPr>
        <p:txBody>
          <a:bodyPr/>
          <a:lstStyle/>
          <a:p>
            <a:r>
              <a:rPr lang="en-US" dirty="0"/>
              <a:t>for more information:</a:t>
            </a:r>
          </a:p>
        </p:txBody>
      </p:sp>
    </p:spTree>
    <p:extLst>
      <p:ext uri="{BB962C8B-B14F-4D97-AF65-F5344CB8AC3E}">
        <p14:creationId xmlns:p14="http://schemas.microsoft.com/office/powerpoint/2010/main" val="2024081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endslide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42"/>
            <a:ext cx="9144000" cy="6855858"/>
          </a:xfrm>
          <a:prstGeom prst="rect">
            <a:avLst/>
          </a:prstGeom>
        </p:spPr>
      </p:pic>
      <p:pic>
        <p:nvPicPr>
          <p:cNvPr id="4" name="Picture 3" descr="endslid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5858"/>
          </a:xfrm>
          <a:prstGeom prst="rect">
            <a:avLst/>
          </a:prstGeom>
        </p:spPr>
      </p:pic>
    </p:spTree>
    <p:extLst>
      <p:ext uri="{BB962C8B-B14F-4D97-AF65-F5344CB8AC3E}">
        <p14:creationId xmlns:p14="http://schemas.microsoft.com/office/powerpoint/2010/main" val="206755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FA_master_logo final white.png"/>
          <p:cNvPicPr>
            <a:picLocks noChangeAspect="1"/>
          </p:cNvPicPr>
          <p:nvPr/>
        </p:nvPicPr>
        <p:blipFill>
          <a:blip r:embed="rId3" cstate="print"/>
          <a:stretch>
            <a:fillRect/>
          </a:stretch>
        </p:blipFill>
        <p:spPr>
          <a:xfrm>
            <a:off x="609600" y="6093483"/>
            <a:ext cx="1066800" cy="459717"/>
          </a:xfrm>
          <a:prstGeom prst="rect">
            <a:avLst/>
          </a:prstGeom>
        </p:spPr>
      </p:pic>
      <p:pic>
        <p:nvPicPr>
          <p:cNvPr id="5" name="Picture 4" descr="quotes_ft.jpg"/>
          <p:cNvPicPr>
            <a:picLocks noChangeAspect="1"/>
          </p:cNvPicPr>
          <p:nvPr/>
        </p:nvPicPr>
        <p:blipFill>
          <a:blip r:embed="rId4"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986590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a:t>
            </a:r>
            <a:r>
              <a:rPr lang="en-US" err="1"/>
              <a:t>cfa</a:t>
            </a:r>
            <a:r>
              <a:rPr lang="en-US"/>
              <a:t> charter</a:t>
            </a:r>
          </a:p>
        </p:txBody>
      </p:sp>
      <p:sp>
        <p:nvSpPr>
          <p:cNvPr id="3" name="Content Placeholder 2"/>
          <p:cNvSpPr>
            <a:spLocks noGrp="1"/>
          </p:cNvSpPr>
          <p:nvPr>
            <p:ph idx="1"/>
          </p:nvPr>
        </p:nvSpPr>
        <p:spPr/>
        <p:txBody>
          <a:bodyPr>
            <a:normAutofit/>
          </a:bodyPr>
          <a:lstStyle/>
          <a:p>
            <a:pPr marL="230188" lvl="1" indent="-230188">
              <a:lnSpc>
                <a:spcPct val="110000"/>
              </a:lnSpc>
              <a:buNone/>
            </a:pPr>
            <a:endParaRPr lang="en-US" sz="2400" dirty="0"/>
          </a:p>
          <a:p>
            <a:pPr lvl="1"/>
            <a:r>
              <a:rPr lang="en-US" sz="2400" dirty="0"/>
              <a:t>Graduate-level investment credential</a:t>
            </a:r>
          </a:p>
          <a:p>
            <a:pPr lvl="1"/>
            <a:r>
              <a:rPr lang="en-US" sz="2400" dirty="0"/>
              <a:t>Held by more than </a:t>
            </a:r>
            <a:r>
              <a:rPr lang="en-US" sz="2400" dirty="0">
                <a:solidFill>
                  <a:srgbClr val="00B0F0"/>
                </a:solidFill>
              </a:rPr>
              <a:t>168,000</a:t>
            </a:r>
            <a:r>
              <a:rPr lang="en-US" sz="2400" dirty="0"/>
              <a:t> individuals in </a:t>
            </a:r>
            <a:r>
              <a:rPr lang="en-US" sz="2400" dirty="0">
                <a:solidFill>
                  <a:srgbClr val="00B0F0"/>
                </a:solidFill>
              </a:rPr>
              <a:t>166</a:t>
            </a:r>
            <a:r>
              <a:rPr lang="en-US" sz="2400" dirty="0"/>
              <a:t> countries</a:t>
            </a:r>
          </a:p>
          <a:p>
            <a:pPr lvl="1"/>
            <a:r>
              <a:rPr lang="en-US" sz="2400" dirty="0"/>
              <a:t>Recognized by regulatory bodies in many countries as a proxy for meeting certain licensing requirements</a:t>
            </a:r>
          </a:p>
          <a:p>
            <a:pPr lvl="1"/>
            <a:r>
              <a:rPr lang="en-US" sz="2400" dirty="0"/>
              <a:t>More than </a:t>
            </a:r>
            <a:r>
              <a:rPr lang="en-US" sz="2400" dirty="0">
                <a:solidFill>
                  <a:srgbClr val="00B0F0"/>
                </a:solidFill>
              </a:rPr>
              <a:t>630</a:t>
            </a:r>
            <a:r>
              <a:rPr lang="en-US" sz="2400" dirty="0"/>
              <a:t> universities around the world incorporate the CFA curriculum into their degree programs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jpg"/>
          <p:cNvPicPr>
            <a:picLocks noChangeAspect="1"/>
          </p:cNvPicPr>
          <p:nvPr/>
        </p:nvPicPr>
        <p:blipFill>
          <a:blip r:embed="rId3"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39017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Growing demand for </a:t>
            </a:r>
            <a:br>
              <a:rPr lang="en-US"/>
            </a:br>
            <a:r>
              <a:rPr lang="en-US"/>
              <a:t>the </a:t>
            </a:r>
            <a:r>
              <a:rPr lang="en-US" err="1"/>
              <a:t>cfa</a:t>
            </a:r>
            <a:r>
              <a:rPr lang="en-US"/>
              <a:t> charter</a:t>
            </a:r>
          </a:p>
        </p:txBody>
      </p:sp>
      <p:sp>
        <p:nvSpPr>
          <p:cNvPr id="10" name="Text Placeholder 9"/>
          <p:cNvSpPr>
            <a:spLocks noGrp="1"/>
          </p:cNvSpPr>
          <p:nvPr>
            <p:ph type="body" sz="quarter" idx="13"/>
          </p:nvPr>
        </p:nvSpPr>
        <p:spPr/>
        <p:txBody>
          <a:bodyPr/>
          <a:lstStyle/>
          <a:p>
            <a:r>
              <a:rPr lang="en-US"/>
              <a:t>Candidate exam registration</a:t>
            </a:r>
          </a:p>
        </p:txBody>
      </p:sp>
      <p:graphicFrame>
        <p:nvGraphicFramePr>
          <p:cNvPr id="7" name="Content Placeholder 5"/>
          <p:cNvGraphicFramePr>
            <a:graphicFrameLocks noGrp="1"/>
          </p:cNvGraphicFramePr>
          <p:nvPr>
            <p:ph idx="1"/>
            <p:extLst>
              <p:ext uri="{D42A27DB-BD31-4B8C-83A1-F6EECF244321}">
                <p14:modId xmlns:p14="http://schemas.microsoft.com/office/powerpoint/2010/main" val="566279302"/>
              </p:ext>
            </p:extLst>
          </p:nvPr>
        </p:nvGraphicFramePr>
        <p:xfrm>
          <a:off x="152400" y="2286000"/>
          <a:ext cx="8763000" cy="39290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38856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worldMap_1_50 percent.jpg"/>
          <p:cNvPicPr>
            <a:picLocks noChangeAspect="1"/>
          </p:cNvPicPr>
          <p:nvPr/>
        </p:nvPicPr>
        <p:blipFill>
          <a:blip r:embed="rId3" cstate="screen">
            <a:alphaModFix amt="62000"/>
            <a:extLst>
              <a:ext uri="{28A0092B-C50C-407E-A947-70E740481C1C}">
                <a14:useLocalDpi xmlns:a14="http://schemas.microsoft.com/office/drawing/2010/main"/>
              </a:ext>
            </a:extLst>
          </a:blip>
          <a:stretch>
            <a:fillRect/>
          </a:stretch>
        </p:blipFill>
        <p:spPr>
          <a:xfrm>
            <a:off x="762000" y="1600200"/>
            <a:ext cx="6477000" cy="2972029"/>
          </a:xfrm>
          <a:prstGeom prst="rect">
            <a:avLst/>
          </a:prstGeom>
        </p:spPr>
      </p:pic>
      <p:sp>
        <p:nvSpPr>
          <p:cNvPr id="6" name="TextBox 5"/>
          <p:cNvSpPr txBox="1"/>
          <p:nvPr/>
        </p:nvSpPr>
        <p:spPr>
          <a:xfrm>
            <a:off x="3352799" y="4267200"/>
            <a:ext cx="2666999" cy="2133600"/>
          </a:xfrm>
          <a:prstGeom prst="rect">
            <a:avLst/>
          </a:prstGeom>
          <a:noFill/>
        </p:spPr>
        <p:txBody>
          <a:bodyPr wrap="square" rtlCol="0">
            <a:noAutofit/>
          </a:bodyPr>
          <a:lstStyle/>
          <a:p>
            <a:endParaRPr lang="en-US" b="1" dirty="0">
              <a:solidFill>
                <a:srgbClr val="5C068C"/>
              </a:solidFill>
            </a:endParaRPr>
          </a:p>
          <a:p>
            <a:r>
              <a:rPr lang="en-US" b="1" dirty="0">
                <a:solidFill>
                  <a:srgbClr val="5C068C"/>
                </a:solidFill>
              </a:rPr>
              <a:t>EMEA</a:t>
            </a:r>
          </a:p>
          <a:p>
            <a:r>
              <a:rPr lang="en-US" b="1" dirty="0">
                <a:solidFill>
                  <a:schemeClr val="tx1">
                    <a:lumMod val="65000"/>
                    <a:lumOff val="35000"/>
                  </a:schemeClr>
                </a:solidFill>
              </a:rPr>
              <a:t>Members:</a:t>
            </a:r>
            <a:r>
              <a:rPr lang="en-US" dirty="0">
                <a:solidFill>
                  <a:schemeClr val="tx1">
                    <a:lumMod val="65000"/>
                    <a:lumOff val="35000"/>
                  </a:schemeClr>
                </a:solidFill>
              </a:rPr>
              <a:t> 39,596 </a:t>
            </a:r>
          </a:p>
          <a:p>
            <a:r>
              <a:rPr lang="en-US" b="1" dirty="0">
                <a:solidFill>
                  <a:schemeClr val="tx1">
                    <a:lumMod val="65000"/>
                    <a:lumOff val="35000"/>
                  </a:schemeClr>
                </a:solidFill>
              </a:rPr>
              <a:t>CFA Program </a:t>
            </a:r>
          </a:p>
          <a:p>
            <a:r>
              <a:rPr lang="en-US" b="1" dirty="0">
                <a:solidFill>
                  <a:schemeClr val="tx1">
                    <a:lumMod val="65000"/>
                    <a:lumOff val="35000"/>
                  </a:schemeClr>
                </a:solidFill>
              </a:rPr>
              <a:t>Registrations:</a:t>
            </a:r>
            <a:r>
              <a:rPr lang="en-US" dirty="0">
                <a:solidFill>
                  <a:schemeClr val="tx1">
                    <a:lumMod val="65000"/>
                    <a:lumOff val="35000"/>
                  </a:schemeClr>
                </a:solidFill>
              </a:rPr>
              <a:t> 63,046</a:t>
            </a:r>
          </a:p>
          <a:p>
            <a:r>
              <a:rPr lang="en-US" b="1" dirty="0">
                <a:solidFill>
                  <a:schemeClr val="tx1">
                    <a:lumMod val="65000"/>
                    <a:lumOff val="35000"/>
                  </a:schemeClr>
                </a:solidFill>
              </a:rPr>
              <a:t>Societies: </a:t>
            </a:r>
            <a:r>
              <a:rPr lang="en-US" dirty="0">
                <a:solidFill>
                  <a:schemeClr val="tx1">
                    <a:lumMod val="65000"/>
                    <a:lumOff val="35000"/>
                  </a:schemeClr>
                </a:solidFill>
              </a:rPr>
              <a:t>45</a:t>
            </a:r>
          </a:p>
        </p:txBody>
      </p:sp>
      <p:sp>
        <p:nvSpPr>
          <p:cNvPr id="3" name="TextBox 2"/>
          <p:cNvSpPr txBox="1"/>
          <p:nvPr/>
        </p:nvSpPr>
        <p:spPr>
          <a:xfrm>
            <a:off x="381000" y="4267200"/>
            <a:ext cx="2667000" cy="2056718"/>
          </a:xfrm>
          <a:prstGeom prst="rect">
            <a:avLst/>
          </a:prstGeom>
          <a:noFill/>
        </p:spPr>
        <p:txBody>
          <a:bodyPr wrap="square" rtlCol="0">
            <a:noAutofit/>
          </a:bodyPr>
          <a:lstStyle/>
          <a:p>
            <a:endParaRPr lang="en-US" b="1" dirty="0">
              <a:solidFill>
                <a:srgbClr val="00B5E2"/>
              </a:solidFill>
            </a:endParaRPr>
          </a:p>
          <a:p>
            <a:r>
              <a:rPr lang="en-US" b="1" dirty="0">
                <a:solidFill>
                  <a:srgbClr val="00B5E2"/>
                </a:solidFill>
              </a:rPr>
              <a:t>AMERICAS</a:t>
            </a:r>
          </a:p>
          <a:p>
            <a:r>
              <a:rPr lang="en-US" b="1" dirty="0">
                <a:solidFill>
                  <a:schemeClr val="tx1">
                    <a:lumMod val="65000"/>
                    <a:lumOff val="35000"/>
                  </a:schemeClr>
                </a:solidFill>
              </a:rPr>
              <a:t>Members: </a:t>
            </a:r>
            <a:r>
              <a:rPr lang="en-US" dirty="0">
                <a:solidFill>
                  <a:schemeClr val="tx1">
                    <a:lumMod val="65000"/>
                    <a:lumOff val="35000"/>
                  </a:schemeClr>
                </a:solidFill>
              </a:rPr>
              <a:t>102,713 </a:t>
            </a:r>
          </a:p>
          <a:p>
            <a:r>
              <a:rPr lang="en-US" b="1" dirty="0">
                <a:solidFill>
                  <a:schemeClr val="tx1">
                    <a:lumMod val="65000"/>
                    <a:lumOff val="35000"/>
                  </a:schemeClr>
                </a:solidFill>
              </a:rPr>
              <a:t>CFA Program </a:t>
            </a:r>
          </a:p>
          <a:p>
            <a:r>
              <a:rPr lang="en-US" b="1" dirty="0">
                <a:solidFill>
                  <a:schemeClr val="tx1">
                    <a:lumMod val="65000"/>
                    <a:lumOff val="35000"/>
                  </a:schemeClr>
                </a:solidFill>
              </a:rPr>
              <a:t>Registrations: </a:t>
            </a:r>
            <a:r>
              <a:rPr lang="en-US" dirty="0">
                <a:solidFill>
                  <a:schemeClr val="tx1">
                    <a:lumMod val="65000"/>
                    <a:lumOff val="35000"/>
                  </a:schemeClr>
                </a:solidFill>
              </a:rPr>
              <a:t>90,985 </a:t>
            </a:r>
          </a:p>
          <a:p>
            <a:r>
              <a:rPr lang="en-US" b="1" dirty="0">
                <a:solidFill>
                  <a:schemeClr val="tx1">
                    <a:lumMod val="65000"/>
                    <a:lumOff val="35000"/>
                  </a:schemeClr>
                </a:solidFill>
              </a:rPr>
              <a:t>Societies:</a:t>
            </a:r>
            <a:r>
              <a:rPr lang="en-US" dirty="0">
                <a:solidFill>
                  <a:schemeClr val="tx1">
                    <a:lumMod val="65000"/>
                    <a:lumOff val="35000"/>
                  </a:schemeClr>
                </a:solidFill>
              </a:rPr>
              <a:t> 92</a:t>
            </a:r>
          </a:p>
        </p:txBody>
      </p:sp>
      <p:sp>
        <p:nvSpPr>
          <p:cNvPr id="7" name="TextBox 6"/>
          <p:cNvSpPr txBox="1"/>
          <p:nvPr/>
        </p:nvSpPr>
        <p:spPr>
          <a:xfrm>
            <a:off x="6324600" y="4267200"/>
            <a:ext cx="2667000" cy="2133600"/>
          </a:xfrm>
          <a:prstGeom prst="rect">
            <a:avLst/>
          </a:prstGeom>
          <a:noFill/>
        </p:spPr>
        <p:txBody>
          <a:bodyPr wrap="square" rtlCol="0">
            <a:noAutofit/>
          </a:bodyPr>
          <a:lstStyle/>
          <a:p>
            <a:endParaRPr lang="en-US" b="1" dirty="0">
              <a:solidFill>
                <a:srgbClr val="5B77CC"/>
              </a:solidFill>
            </a:endParaRPr>
          </a:p>
          <a:p>
            <a:r>
              <a:rPr lang="en-US" b="1" dirty="0">
                <a:solidFill>
                  <a:srgbClr val="5B77CC"/>
                </a:solidFill>
              </a:rPr>
              <a:t>ASIA PACIFIC</a:t>
            </a:r>
          </a:p>
          <a:p>
            <a:r>
              <a:rPr lang="en-US" b="1" dirty="0">
                <a:solidFill>
                  <a:schemeClr val="tx1">
                    <a:lumMod val="65000"/>
                    <a:lumOff val="35000"/>
                  </a:schemeClr>
                </a:solidFill>
              </a:rPr>
              <a:t>Members:</a:t>
            </a:r>
            <a:r>
              <a:rPr lang="en-US" dirty="0">
                <a:solidFill>
                  <a:schemeClr val="tx1">
                    <a:lumMod val="65000"/>
                    <a:lumOff val="35000"/>
                  </a:schemeClr>
                </a:solidFill>
              </a:rPr>
              <a:t> 34,352 </a:t>
            </a:r>
          </a:p>
          <a:p>
            <a:r>
              <a:rPr lang="en-US" b="1" dirty="0">
                <a:solidFill>
                  <a:schemeClr val="tx1">
                    <a:lumMod val="65000"/>
                    <a:lumOff val="35000"/>
                  </a:schemeClr>
                </a:solidFill>
              </a:rPr>
              <a:t>CFA Program </a:t>
            </a:r>
          </a:p>
          <a:p>
            <a:r>
              <a:rPr lang="en-US" b="1" dirty="0">
                <a:solidFill>
                  <a:schemeClr val="tx1">
                    <a:lumMod val="65000"/>
                    <a:lumOff val="35000"/>
                  </a:schemeClr>
                </a:solidFill>
              </a:rPr>
              <a:t>Registrations</a:t>
            </a:r>
            <a:r>
              <a:rPr lang="en-US" dirty="0">
                <a:solidFill>
                  <a:schemeClr val="tx1">
                    <a:lumMod val="65000"/>
                    <a:lumOff val="35000"/>
                  </a:schemeClr>
                </a:solidFill>
              </a:rPr>
              <a:t>: 200,762 </a:t>
            </a:r>
          </a:p>
          <a:p>
            <a:r>
              <a:rPr lang="en-US" b="1" dirty="0">
                <a:solidFill>
                  <a:schemeClr val="tx1">
                    <a:lumMod val="65000"/>
                    <a:lumOff val="35000"/>
                  </a:schemeClr>
                </a:solidFill>
              </a:rPr>
              <a:t>Societies:</a:t>
            </a:r>
            <a:r>
              <a:rPr lang="en-US" dirty="0">
                <a:solidFill>
                  <a:schemeClr val="tx1">
                    <a:lumMod val="65000"/>
                    <a:lumOff val="35000"/>
                  </a:schemeClr>
                </a:solidFill>
              </a:rPr>
              <a:t> 22 </a:t>
            </a:r>
          </a:p>
        </p:txBody>
      </p:sp>
      <p:sp>
        <p:nvSpPr>
          <p:cNvPr id="9" name="TextBox 8"/>
          <p:cNvSpPr txBox="1"/>
          <p:nvPr/>
        </p:nvSpPr>
        <p:spPr>
          <a:xfrm>
            <a:off x="7168355" y="1584960"/>
            <a:ext cx="1761309" cy="2416629"/>
          </a:xfrm>
          <a:prstGeom prst="rect">
            <a:avLst/>
          </a:prstGeom>
          <a:noFill/>
          <a:ln>
            <a:noFill/>
          </a:ln>
        </p:spPr>
        <p:txBody>
          <a:bodyPr wrap="none" rtlCol="0">
            <a:noAutofit/>
          </a:bodyPr>
          <a:lstStyle/>
          <a:p>
            <a:pPr algn="r"/>
            <a:r>
              <a:rPr lang="en-US" sz="2000" b="1" dirty="0">
                <a:solidFill>
                  <a:schemeClr val="tx1">
                    <a:lumMod val="65000"/>
                    <a:lumOff val="35000"/>
                  </a:schemeClr>
                </a:solidFill>
              </a:rPr>
              <a:t>More than </a:t>
            </a:r>
          </a:p>
          <a:p>
            <a:pPr algn="r"/>
            <a:r>
              <a:rPr lang="en-US" sz="2000" b="1" dirty="0">
                <a:solidFill>
                  <a:schemeClr val="tx1">
                    <a:lumMod val="65000"/>
                    <a:lumOff val="35000"/>
                  </a:schemeClr>
                </a:solidFill>
              </a:rPr>
              <a:t>176,000 </a:t>
            </a:r>
          </a:p>
          <a:p>
            <a:pPr algn="r"/>
            <a:r>
              <a:rPr lang="en-US" sz="2000" b="1" dirty="0">
                <a:solidFill>
                  <a:schemeClr val="tx1">
                    <a:lumMod val="65000"/>
                    <a:lumOff val="35000"/>
                  </a:schemeClr>
                </a:solidFill>
              </a:rPr>
              <a:t>members </a:t>
            </a:r>
          </a:p>
          <a:p>
            <a:pPr algn="r"/>
            <a:r>
              <a:rPr lang="en-US" sz="2000" b="1" dirty="0">
                <a:solidFill>
                  <a:schemeClr val="tx1">
                    <a:lumMod val="65000"/>
                    <a:lumOff val="35000"/>
                  </a:schemeClr>
                </a:solidFill>
              </a:rPr>
              <a:t>in 166 </a:t>
            </a:r>
          </a:p>
          <a:p>
            <a:pPr algn="r"/>
            <a:r>
              <a:rPr lang="en-US" sz="2000" b="1" dirty="0">
                <a:solidFill>
                  <a:schemeClr val="tx1">
                    <a:lumMod val="65000"/>
                    <a:lumOff val="35000"/>
                  </a:schemeClr>
                </a:solidFill>
              </a:rPr>
              <a:t>countries;</a:t>
            </a:r>
          </a:p>
          <a:p>
            <a:pPr algn="r"/>
            <a:r>
              <a:rPr lang="en-US" sz="2000" b="1" dirty="0">
                <a:solidFill>
                  <a:schemeClr val="tx1">
                    <a:lumMod val="65000"/>
                    <a:lumOff val="35000"/>
                  </a:schemeClr>
                </a:solidFill>
              </a:rPr>
              <a:t>159 member </a:t>
            </a:r>
          </a:p>
          <a:p>
            <a:pPr algn="r"/>
            <a:r>
              <a:rPr lang="en-US" sz="2000" b="1" dirty="0">
                <a:solidFill>
                  <a:schemeClr val="tx1">
                    <a:lumMod val="65000"/>
                    <a:lumOff val="35000"/>
                  </a:schemeClr>
                </a:solidFill>
              </a:rPr>
              <a:t>societies</a:t>
            </a:r>
          </a:p>
        </p:txBody>
      </p:sp>
      <p:sp>
        <p:nvSpPr>
          <p:cNvPr id="11" name="Title 1"/>
          <p:cNvSpPr>
            <a:spLocks noGrp="1"/>
          </p:cNvSpPr>
          <p:nvPr>
            <p:ph type="title"/>
          </p:nvPr>
        </p:nvSpPr>
        <p:spPr>
          <a:xfrm>
            <a:off x="381000" y="152400"/>
            <a:ext cx="8375904" cy="685800"/>
          </a:xfrm>
        </p:spPr>
        <p:txBody>
          <a:bodyPr anchor="t">
            <a:normAutofit/>
          </a:bodyPr>
          <a:lstStyle/>
          <a:p>
            <a:r>
              <a:rPr lang="en-US"/>
              <a:t>Membership, candidates &amp; societies</a:t>
            </a:r>
          </a:p>
        </p:txBody>
      </p:sp>
    </p:spTree>
    <p:extLst>
      <p:ext uri="{BB962C8B-B14F-4D97-AF65-F5344CB8AC3E}">
        <p14:creationId xmlns:p14="http://schemas.microsoft.com/office/powerpoint/2010/main" val="541049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4294967295"/>
          </p:nvPr>
        </p:nvSpPr>
        <p:spPr>
          <a:xfrm>
            <a:off x="6629400" y="6324600"/>
            <a:ext cx="457200" cy="304800"/>
          </a:xfrm>
          <a:prstGeom prst="rect">
            <a:avLst/>
          </a:prstGeom>
        </p:spPr>
        <p:txBody>
          <a:bodyPr/>
          <a:lstStyle/>
          <a:p>
            <a:fld id="{499A269A-0904-4D38-B020-EA745F0E5B4E}" type="slidenum">
              <a:rPr lang="en-US" smtClean="0"/>
              <a:pPr/>
              <a:t>8</a:t>
            </a:fld>
            <a:endParaRPr lang="en-US"/>
          </a:p>
        </p:txBody>
      </p:sp>
      <p:pic>
        <p:nvPicPr>
          <p:cNvPr id="5" name="Content Placeholder 4" descr="quotes_lee.jpg"/>
          <p:cNvPicPr>
            <a:picLocks noGrp="1" noChangeAspect="1"/>
          </p:cNvPicPr>
          <p:nvPr>
            <p:ph idx="1"/>
          </p:nvPr>
        </p:nvPicPr>
        <p:blipFill>
          <a:blip r:embed="rId3" cstate="print"/>
          <a:stretch>
            <a:fillRect/>
          </a:stretch>
        </p:blipFill>
        <p:spPr>
          <a:xfrm>
            <a:off x="0" y="-19050"/>
            <a:ext cx="9169400" cy="6877050"/>
          </a:xfrm>
        </p:spPr>
      </p:pic>
    </p:spTree>
    <p:extLst>
      <p:ext uri="{BB962C8B-B14F-4D97-AF65-F5344CB8AC3E}">
        <p14:creationId xmlns:p14="http://schemas.microsoft.com/office/powerpoint/2010/main" val="372449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Employers seek out </a:t>
            </a:r>
            <a:br>
              <a:rPr lang="en-US"/>
            </a:br>
            <a:r>
              <a:rPr lang="en-US"/>
              <a:t>the </a:t>
            </a:r>
            <a:r>
              <a:rPr lang="en-US" err="1"/>
              <a:t>cfa</a:t>
            </a:r>
            <a:r>
              <a:rPr lang="en-US"/>
              <a:t> charter</a:t>
            </a:r>
          </a:p>
        </p:txBody>
      </p:sp>
      <p:sp>
        <p:nvSpPr>
          <p:cNvPr id="3" name="Content Placeholder 2"/>
          <p:cNvSpPr>
            <a:spLocks noGrp="1"/>
          </p:cNvSpPr>
          <p:nvPr>
            <p:ph idx="1"/>
          </p:nvPr>
        </p:nvSpPr>
        <p:spPr/>
        <p:txBody>
          <a:bodyPr/>
          <a:lstStyle/>
          <a:p>
            <a:pPr marL="173038" lvl="1" indent="-173038">
              <a:lnSpc>
                <a:spcPct val="110000"/>
              </a:lnSpc>
              <a:buNone/>
            </a:pPr>
            <a:r>
              <a:rPr lang="en-US" sz="2400" b="1">
                <a:solidFill>
                  <a:schemeClr val="bg2"/>
                </a:solidFill>
              </a:rPr>
              <a:t>“Enrollment in or completion of a CFA designation [program] would be an asset”</a:t>
            </a:r>
          </a:p>
          <a:p>
            <a:pPr marL="230188" lvl="1" indent="-57150">
              <a:lnSpc>
                <a:spcPct val="110000"/>
              </a:lnSpc>
              <a:buNone/>
            </a:pPr>
            <a:r>
              <a:rPr lang="en-US" sz="2000"/>
              <a:t>-Investment Banking Analyst, Goldman Sachs, 2010</a:t>
            </a:r>
          </a:p>
          <a:p>
            <a:pPr marL="0" lvl="1" indent="0">
              <a:lnSpc>
                <a:spcPct val="110000"/>
              </a:lnSpc>
              <a:buNone/>
            </a:pPr>
            <a:endParaRPr lang="en-US" sz="1000" b="1">
              <a:solidFill>
                <a:schemeClr val="tx2"/>
              </a:solidFill>
            </a:endParaRPr>
          </a:p>
          <a:p>
            <a:pPr marL="173038" lvl="1" indent="-173038">
              <a:lnSpc>
                <a:spcPct val="110000"/>
              </a:lnSpc>
              <a:buNone/>
            </a:pPr>
            <a:r>
              <a:rPr lang="en-US" sz="2400" b="1">
                <a:solidFill>
                  <a:schemeClr val="bg2"/>
                </a:solidFill>
              </a:rPr>
              <a:t>“You have, or are in the final year of [earning] , your CFA designation”</a:t>
            </a:r>
          </a:p>
          <a:p>
            <a:pPr marL="233363" lvl="1" indent="-60325">
              <a:lnSpc>
                <a:spcPct val="110000"/>
              </a:lnSpc>
              <a:buNone/>
            </a:pPr>
            <a:r>
              <a:rPr lang="en-US" sz="2000"/>
              <a:t>-Equity Research Associate, Bank of America Merrill Lynch, 2010</a:t>
            </a:r>
          </a:p>
          <a:p>
            <a:pPr marL="0" lvl="1" indent="0">
              <a:lnSpc>
                <a:spcPct val="110000"/>
              </a:lnSpc>
              <a:buNone/>
            </a:pPr>
            <a:endParaRPr lang="en-US" sz="1000" b="1">
              <a:solidFill>
                <a:schemeClr val="tx2"/>
              </a:solidFill>
            </a:endParaRPr>
          </a:p>
          <a:p>
            <a:pPr marL="173038" lvl="1" indent="-173038">
              <a:lnSpc>
                <a:spcPct val="110000"/>
              </a:lnSpc>
              <a:buNone/>
            </a:pPr>
            <a:r>
              <a:rPr lang="en-US" sz="2400" b="1">
                <a:solidFill>
                  <a:schemeClr val="bg2"/>
                </a:solidFill>
              </a:rPr>
              <a:t>“Completed [the CFA Program] or working towards CFA designation is advantageous”</a:t>
            </a:r>
          </a:p>
          <a:p>
            <a:pPr marL="230188" lvl="1" indent="-57150">
              <a:lnSpc>
                <a:spcPct val="110000"/>
              </a:lnSpc>
              <a:buNone/>
            </a:pPr>
            <a:r>
              <a:rPr lang="en-US" sz="2000"/>
              <a:t>- Analyst, </a:t>
            </a:r>
            <a:r>
              <a:rPr lang="en-US" sz="2000" err="1"/>
              <a:t>BlackRock</a:t>
            </a:r>
            <a:r>
              <a:rPr lang="en-US" sz="2000"/>
              <a:t>, 2010</a:t>
            </a:r>
            <a:endParaRPr lang="en-US"/>
          </a:p>
        </p:txBody>
      </p:sp>
      <p:sp>
        <p:nvSpPr>
          <p:cNvPr id="4" name="Slide Number Placeholder 3"/>
          <p:cNvSpPr>
            <a:spLocks noGrp="1"/>
          </p:cNvSpPr>
          <p:nvPr>
            <p:ph type="sldNum" sz="quarter" idx="12"/>
          </p:nvPr>
        </p:nvSpPr>
        <p:spPr/>
        <p:txBody>
          <a:bodyPr/>
          <a:lstStyle/>
          <a:p>
            <a:fld id="{4E4A4924-7CC3-4BF6-9C5C-A8E770D15754}" type="slidenum">
              <a:rPr lang="en-US" smtClean="0"/>
              <a:pPr/>
              <a:t>9</a:t>
            </a:fld>
            <a:endParaRPr lang="en-US"/>
          </a:p>
        </p:txBody>
      </p:sp>
      <p:sp>
        <p:nvSpPr>
          <p:cNvPr id="5" name="TextBox 4"/>
          <p:cNvSpPr txBox="1"/>
          <p:nvPr/>
        </p:nvSpPr>
        <p:spPr>
          <a:xfrm>
            <a:off x="5181600" y="6019800"/>
            <a:ext cx="3962400" cy="246221"/>
          </a:xfrm>
          <a:prstGeom prst="rect">
            <a:avLst/>
          </a:prstGeom>
          <a:noFill/>
        </p:spPr>
        <p:txBody>
          <a:bodyPr wrap="square" rtlCol="0">
            <a:spAutoFit/>
          </a:bodyPr>
          <a:lstStyle/>
          <a:p>
            <a:r>
              <a:rPr lang="en-US" sz="1000">
                <a:solidFill>
                  <a:schemeClr val="tx2"/>
                </a:solidFill>
              </a:rPr>
              <a:t>* Listings from  CFA Institute </a:t>
            </a:r>
            <a:r>
              <a:rPr lang="en-US" sz="1000" err="1">
                <a:solidFill>
                  <a:schemeClr val="tx2"/>
                </a:solidFill>
              </a:rPr>
              <a:t>JobLine</a:t>
            </a:r>
            <a:endParaRPr lang="en-US" sz="1000">
              <a:solidFill>
                <a:schemeClr val="tx2"/>
              </a:solidFill>
            </a:endParaRPr>
          </a:p>
        </p:txBody>
      </p:sp>
    </p:spTree>
    <p:extLst>
      <p:ext uri="{BB962C8B-B14F-4D97-AF65-F5344CB8AC3E}">
        <p14:creationId xmlns:p14="http://schemas.microsoft.com/office/powerpoint/2010/main" val="2239969622"/>
      </p:ext>
    </p:extLst>
  </p:cSld>
  <p:clrMapOvr>
    <a:masterClrMapping/>
  </p:clrMapOvr>
</p:sld>
</file>

<file path=ppt/theme/theme1.xml><?xml version="1.0" encoding="utf-8"?>
<a:theme xmlns:a="http://schemas.openxmlformats.org/drawingml/2006/main" name="CFA">
  <a:themeElements>
    <a:clrScheme name="CFA">
      <a:dk1>
        <a:srgbClr val="000000"/>
      </a:dk1>
      <a:lt1>
        <a:srgbClr val="FFFFFF"/>
      </a:lt1>
      <a:dk2>
        <a:srgbClr val="777777"/>
      </a:dk2>
      <a:lt2>
        <a:srgbClr val="008ED6"/>
      </a:lt2>
      <a:accent1>
        <a:srgbClr val="009966"/>
      </a:accent1>
      <a:accent2>
        <a:srgbClr val="00B5E2"/>
      </a:accent2>
      <a:accent3>
        <a:srgbClr val="5B77CC"/>
      </a:accent3>
      <a:accent4>
        <a:srgbClr val="5C068C"/>
      </a:accent4>
      <a:accent5>
        <a:srgbClr val="FFD100"/>
      </a:accent5>
      <a:accent6>
        <a:srgbClr val="5A4522"/>
      </a:accent6>
      <a:hlink>
        <a:srgbClr val="5B77CC"/>
      </a:hlink>
      <a:folHlink>
        <a:srgbClr val="5C068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FA">
      <a:fillStyleLst>
        <a:solidFill>
          <a:schemeClr val="phClr"/>
        </a:solidFill>
        <a:solidFill>
          <a:schemeClr val="phClr"/>
        </a:solidFill>
        <a:solidFill>
          <a:schemeClr val="phClr"/>
        </a:solidFill>
      </a:fillStyleLst>
      <a:lnStyleLst>
        <a:ln w="12700" cap="flat" cmpd="sng" algn="ctr">
          <a:solidFill>
            <a:schemeClr val="phClr"/>
          </a:solidFill>
          <a:miter lim="800000"/>
        </a:ln>
        <a:ln w="12700" cap="flat" cmpd="sng" algn="ctr">
          <a:solidFill>
            <a:schemeClr val="phClr"/>
          </a:solidFill>
          <a:miter lim="800000"/>
        </a:ln>
        <a:ln w="12700" cap="flat" cmpd="sng" algn="ctr">
          <a:solidFill>
            <a:schemeClr val="phClr"/>
          </a:solidFill>
          <a:miter lim="800000"/>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2"/>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noAutofit/>
      </a:bodyPr>
      <a:lstStyle>
        <a:defPPr>
          <a:defRPr/>
        </a:defPPr>
      </a:lstStyle>
    </a:txDef>
  </a:objectDefaults>
  <a:extraClrSchemeLst/>
  <a:custClrLst>
    <a:custClr name="Cool Gray 6">
      <a:srgbClr val="A7A8AA"/>
    </a:custClr>
    <a:custClr name="Pantone 368">
      <a:srgbClr val="78BE20"/>
    </a:custClr>
    <a:custClr name="Pantone 293">
      <a:srgbClr val="003DA5"/>
    </a:custClr>
  </a:custClrLst>
</a:theme>
</file>

<file path=ppt/theme/theme2.xml><?xml version="1.0" encoding="utf-8"?>
<a:theme xmlns:a="http://schemas.openxmlformats.org/drawingml/2006/main" name="Alternate Title Slides, Dividers and TOC">
  <a:themeElements>
    <a:clrScheme name="CFA">
      <a:dk1>
        <a:srgbClr val="000000"/>
      </a:dk1>
      <a:lt1>
        <a:srgbClr val="FFFFFF"/>
      </a:lt1>
      <a:dk2>
        <a:srgbClr val="777777"/>
      </a:dk2>
      <a:lt2>
        <a:srgbClr val="008ED6"/>
      </a:lt2>
      <a:accent1>
        <a:srgbClr val="009966"/>
      </a:accent1>
      <a:accent2>
        <a:srgbClr val="00B5E2"/>
      </a:accent2>
      <a:accent3>
        <a:srgbClr val="5B77CC"/>
      </a:accent3>
      <a:accent4>
        <a:srgbClr val="5C068C"/>
      </a:accent4>
      <a:accent5>
        <a:srgbClr val="FFD100"/>
      </a:accent5>
      <a:accent6>
        <a:srgbClr val="5A4522"/>
      </a:accent6>
      <a:hlink>
        <a:srgbClr val="5B77CC"/>
      </a:hlink>
      <a:folHlink>
        <a:srgbClr val="5C068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FA">
      <a:fillStyleLst>
        <a:solidFill>
          <a:schemeClr val="phClr"/>
        </a:solidFill>
        <a:solidFill>
          <a:schemeClr val="phClr"/>
        </a:solidFill>
        <a:solidFill>
          <a:schemeClr val="phClr"/>
        </a:solidFill>
      </a:fillStyleLst>
      <a:lnStyleLst>
        <a:ln w="12700" cap="flat" cmpd="sng" algn="ctr">
          <a:solidFill>
            <a:schemeClr val="phClr"/>
          </a:solidFill>
          <a:miter lim="800000"/>
        </a:ln>
        <a:ln w="12700" cap="flat" cmpd="sng" algn="ctr">
          <a:solidFill>
            <a:schemeClr val="phClr"/>
          </a:solidFill>
          <a:miter lim="800000"/>
        </a:ln>
        <a:ln w="12700" cap="flat" cmpd="sng" algn="ctr">
          <a:solidFill>
            <a:schemeClr val="phClr"/>
          </a:solidFill>
          <a:miter lim="800000"/>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2"/>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noAutofit/>
      </a:bodyPr>
      <a:lstStyle>
        <a:defPPr>
          <a:defRPr/>
        </a:defPPr>
      </a:lstStyle>
    </a:txDef>
  </a:objectDefaults>
  <a:extraClrSchemeLst/>
  <a:custClrLst>
    <a:custClr name="Cool Gray 6">
      <a:srgbClr val="A7A8AA"/>
    </a:custClr>
    <a:custClr name="Pantone 368">
      <a:srgbClr val="78BE20"/>
    </a:custClr>
    <a:custClr name="Pantone 293">
      <a:srgbClr val="003DA5"/>
    </a:custClr>
  </a:custClrLst>
</a:theme>
</file>

<file path=ppt/theme/theme3.xml><?xml version="1.0" encoding="utf-8"?>
<a:theme xmlns:a="http://schemas.openxmlformats.org/drawingml/2006/main" name="Office Theme">
  <a:themeElements>
    <a:clrScheme name="CFA">
      <a:dk1>
        <a:srgbClr val="000000"/>
      </a:dk1>
      <a:lt1>
        <a:srgbClr val="FFFFFF"/>
      </a:lt1>
      <a:dk2>
        <a:srgbClr val="777777"/>
      </a:dk2>
      <a:lt2>
        <a:srgbClr val="A7A8AA"/>
      </a:lt2>
      <a:accent1>
        <a:srgbClr val="009966"/>
      </a:accent1>
      <a:accent2>
        <a:srgbClr val="00B5FF"/>
      </a:accent2>
      <a:accent3>
        <a:srgbClr val="5B77CC"/>
      </a:accent3>
      <a:accent4>
        <a:srgbClr val="5C068C"/>
      </a:accent4>
      <a:accent5>
        <a:srgbClr val="FFB81C"/>
      </a:accent5>
      <a:accent6>
        <a:srgbClr val="5A4522"/>
      </a:accent6>
      <a:hlink>
        <a:srgbClr val="5B77CC"/>
      </a:hlink>
      <a:folHlink>
        <a:srgbClr val="5C068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FA">
      <a:fillStyleLst>
        <a:solidFill>
          <a:schemeClr val="phClr"/>
        </a:solidFill>
        <a:solidFill>
          <a:schemeClr val="phClr"/>
        </a:solidFill>
        <a:solidFill>
          <a:schemeClr val="phClr"/>
        </a:solidFill>
      </a:fillStyleLst>
      <a:lnStyleLst>
        <a:ln w="12700" cap="flat" cmpd="sng" algn="ctr">
          <a:solidFill>
            <a:schemeClr val="phClr"/>
          </a:solidFill>
          <a:miter lim="800000"/>
        </a:ln>
        <a:ln w="12700" cap="flat" cmpd="sng" algn="ctr">
          <a:solidFill>
            <a:schemeClr val="phClr"/>
          </a:solidFill>
          <a:miter lim="800000"/>
        </a:ln>
        <a:ln w="12700" cap="flat" cmpd="sng" algn="ctr">
          <a:solidFill>
            <a:schemeClr val="phClr"/>
          </a:solidFill>
          <a:miter lim="800000"/>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2"/>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noAutofit/>
      </a:bodyPr>
      <a:lstStyle>
        <a:defPPr>
          <a:defRPr/>
        </a:defPPr>
      </a:lstStyle>
    </a:txDef>
  </a:objectDefaults>
  <a:extraClrSchemeLst/>
  <a:custClrLst>
    <a:custClr name="Cool Gray 6">
      <a:srgbClr val="A7A8AA"/>
    </a:custClr>
    <a:custClr name="Pantone 368">
      <a:srgbClr val="78BE20"/>
    </a:custClr>
    <a:custClr name="Pantone 293">
      <a:srgbClr val="003DA5"/>
    </a:custClr>
  </a:custClrLst>
</a:theme>
</file>

<file path=ppt/theme/theme4.xml><?xml version="1.0" encoding="utf-8"?>
<a:theme xmlns:a="http://schemas.openxmlformats.org/drawingml/2006/main" name="Office Theme">
  <a:themeElements>
    <a:clrScheme name="CFA">
      <a:dk1>
        <a:srgbClr val="000000"/>
      </a:dk1>
      <a:lt1>
        <a:srgbClr val="FFFFFF"/>
      </a:lt1>
      <a:dk2>
        <a:srgbClr val="777777"/>
      </a:dk2>
      <a:lt2>
        <a:srgbClr val="A7A8AA"/>
      </a:lt2>
      <a:accent1>
        <a:srgbClr val="009966"/>
      </a:accent1>
      <a:accent2>
        <a:srgbClr val="00B5FF"/>
      </a:accent2>
      <a:accent3>
        <a:srgbClr val="5B77CC"/>
      </a:accent3>
      <a:accent4>
        <a:srgbClr val="5C068C"/>
      </a:accent4>
      <a:accent5>
        <a:srgbClr val="FFB81C"/>
      </a:accent5>
      <a:accent6>
        <a:srgbClr val="5A4522"/>
      </a:accent6>
      <a:hlink>
        <a:srgbClr val="5B77CC"/>
      </a:hlink>
      <a:folHlink>
        <a:srgbClr val="5C068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FA">
      <a:fillStyleLst>
        <a:solidFill>
          <a:schemeClr val="phClr"/>
        </a:solidFill>
        <a:solidFill>
          <a:schemeClr val="phClr"/>
        </a:solidFill>
        <a:solidFill>
          <a:schemeClr val="phClr"/>
        </a:solidFill>
      </a:fillStyleLst>
      <a:lnStyleLst>
        <a:ln w="12700" cap="flat" cmpd="sng" algn="ctr">
          <a:solidFill>
            <a:schemeClr val="phClr"/>
          </a:solidFill>
          <a:miter lim="800000"/>
        </a:ln>
        <a:ln w="12700" cap="flat" cmpd="sng" algn="ctr">
          <a:solidFill>
            <a:schemeClr val="phClr"/>
          </a:solidFill>
          <a:miter lim="800000"/>
        </a:ln>
        <a:ln w="12700" cap="flat" cmpd="sng" algn="ctr">
          <a:solidFill>
            <a:schemeClr val="phClr"/>
          </a:solidFill>
          <a:miter lim="800000"/>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2"/>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noAutofit/>
      </a:bodyPr>
      <a:lstStyle>
        <a:defPPr>
          <a:defRPr/>
        </a:defPPr>
      </a:lstStyle>
    </a:txDef>
  </a:objectDefaults>
  <a:extraClrSchemeLst/>
  <a:custClrLst>
    <a:custClr name="Cool Gray 6">
      <a:srgbClr val="A7A8AA"/>
    </a:custClr>
    <a:custClr name="Pantone 368">
      <a:srgbClr val="78BE20"/>
    </a:custClr>
    <a:custClr name="Pantone 293">
      <a:srgbClr val="003DA5"/>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FCA98FF18F82F44BC5E55BA0F8B17EE" ma:contentTypeVersion="12" ma:contentTypeDescription="Create a new document." ma:contentTypeScope="" ma:versionID="95bf5ff98054584d8387f5ec79d207e8">
  <xsd:schema xmlns:xsd="http://www.w3.org/2001/XMLSchema" xmlns:xs="http://www.w3.org/2001/XMLSchema" xmlns:p="http://schemas.microsoft.com/office/2006/metadata/properties" xmlns:ns2="e76465a8-f6a5-4202-b89d-5d0a3f938f12" xmlns:ns3="c5fde9a8-77a5-4a64-98dd-05fc48532437" targetNamespace="http://schemas.microsoft.com/office/2006/metadata/properties" ma:root="true" ma:fieldsID="9adf942a5c684d169b6e4da0c4926520" ns2:_="" ns3:_="">
    <xsd:import namespace="e76465a8-f6a5-4202-b89d-5d0a3f938f12"/>
    <xsd:import namespace="c5fde9a8-77a5-4a64-98dd-05fc4853243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6465a8-f6a5-4202-b89d-5d0a3f938f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5fde9a8-77a5-4a64-98dd-05fc4853243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8CBF0B-42E8-4834-BECE-5BF8B69C6F89}">
  <ds:schemaRefs>
    <ds:schemaRef ds:uri="http://schemas.microsoft.com/office/2006/metadata/properties"/>
  </ds:schemaRefs>
</ds:datastoreItem>
</file>

<file path=customXml/itemProps2.xml><?xml version="1.0" encoding="utf-8"?>
<ds:datastoreItem xmlns:ds="http://schemas.openxmlformats.org/officeDocument/2006/customXml" ds:itemID="{F106C6B5-628D-4A60-AC33-CCEA9B2EFB05}">
  <ds:schemaRefs>
    <ds:schemaRef ds:uri="http://schemas.microsoft.com/sharepoint/v3/contenttype/forms"/>
  </ds:schemaRefs>
</ds:datastoreItem>
</file>

<file path=customXml/itemProps3.xml><?xml version="1.0" encoding="utf-8"?>
<ds:datastoreItem xmlns:ds="http://schemas.openxmlformats.org/officeDocument/2006/customXml" ds:itemID="{D04AA6D7-9D4A-4C01-A419-6FE9ED2955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6465a8-f6a5-4202-b89d-5d0a3f938f12"/>
    <ds:schemaRef ds:uri="c5fde9a8-77a5-4a64-98dd-05fc485324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35</TotalTime>
  <Words>3086</Words>
  <Application>Microsoft Office PowerPoint</Application>
  <PresentationFormat>On-screen Show (4:3)</PresentationFormat>
  <Paragraphs>290</Paragraphs>
  <Slides>25</Slides>
  <Notes>22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25</vt:i4>
      </vt:variant>
    </vt:vector>
  </HeadingPairs>
  <TitlesOfParts>
    <vt:vector size="31" baseType="lpstr">
      <vt:lpstr>Arial</vt:lpstr>
      <vt:lpstr>Calibri</vt:lpstr>
      <vt:lpstr>Wingdings 3</vt:lpstr>
      <vt:lpstr>ヒラギノ角ゴ Pro W3</vt:lpstr>
      <vt:lpstr>CFA</vt:lpstr>
      <vt:lpstr>Alternate Title Slides, Dividers and TOC</vt:lpstr>
      <vt:lpstr>The cfa Charter</vt:lpstr>
      <vt:lpstr>WHAT IS THE CFA CHARTER?</vt:lpstr>
      <vt:lpstr>PowerPoint Presentation</vt:lpstr>
      <vt:lpstr>The cfa charter</vt:lpstr>
      <vt:lpstr>PowerPoint Presentation</vt:lpstr>
      <vt:lpstr>Growing demand for  the cfa charter</vt:lpstr>
      <vt:lpstr>Membership, candidates &amp; societies</vt:lpstr>
      <vt:lpstr>PowerPoint Presentation</vt:lpstr>
      <vt:lpstr>Employers seek out  the cfa charter</vt:lpstr>
      <vt:lpstr>PowerPoint Presentation</vt:lpstr>
      <vt:lpstr>What you learn as a  cfa charterholder</vt:lpstr>
      <vt:lpstr>PowerPoint Presentation</vt:lpstr>
      <vt:lpstr> THREE LEVELS OF CFA program EXAMS</vt:lpstr>
      <vt:lpstr>What can I do with the cfa charter?</vt:lpstr>
      <vt:lpstr>What can I do with the cfa charter?</vt:lpstr>
      <vt:lpstr>TOP GLOBAL EMPLOYERS OF CHARTERHOLDERS</vt:lpstr>
      <vt:lpstr>The cfa equation</vt:lpstr>
      <vt:lpstr>Computer-Based Testing Information</vt:lpstr>
      <vt:lpstr>Exam Format Change</vt:lpstr>
      <vt:lpstr>ENROLLMENT DETAILS</vt:lpstr>
      <vt:lpstr>Scholarships</vt:lpstr>
      <vt:lpstr>PowerPoint Presentation</vt:lpstr>
      <vt:lpstr>WITH THE CFA CHARTER, YOU …</vt:lpstr>
      <vt:lpstr>for more information: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cfa Charter</dc:title>
  <dc:creator>Al-Yassin, Julan</dc:creator>
  <cp:lastModifiedBy>Sharon Wik</cp:lastModifiedBy>
  <cp:revision>4</cp:revision>
  <dcterms:created xsi:type="dcterms:W3CDTF">2020-11-01T17:19:52Z</dcterms:created>
  <dcterms:modified xsi:type="dcterms:W3CDTF">2025-09-26T23:45:05Z</dcterms:modified>
</cp:coreProperties>
</file>